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3"/>
  </p:notesMasterIdLst>
  <p:sldIdLst>
    <p:sldId id="257" r:id="rId3"/>
    <p:sldId id="258" r:id="rId4"/>
    <p:sldId id="259" r:id="rId5"/>
    <p:sldId id="262" r:id="rId6"/>
    <p:sldId id="263" r:id="rId7"/>
    <p:sldId id="261" r:id="rId8"/>
    <p:sldId id="264" r:id="rId9"/>
    <p:sldId id="260" r:id="rId10"/>
    <p:sldId id="265" r:id="rId11"/>
    <p:sldId id="269" r:id="rId12"/>
    <p:sldId id="270" r:id="rId13"/>
    <p:sldId id="271" r:id="rId14"/>
    <p:sldId id="272" r:id="rId15"/>
    <p:sldId id="273" r:id="rId16"/>
    <p:sldId id="275" r:id="rId17"/>
    <p:sldId id="274" r:id="rId18"/>
    <p:sldId id="267" r:id="rId19"/>
    <p:sldId id="276" r:id="rId20"/>
    <p:sldId id="266" r:id="rId21"/>
    <p:sldId id="268"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D2F09A-D7E4-81AB-17D6-56D97850939A}" name="Vladut Panaite" initials="VP" userId="fdc0a6e59b90dd7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D01968-5A70-486C-B38A-3EAC5F5B5AD6}" v="235" dt="2024-02-15T19:24:14.246"/>
    <p1510:client id="{E1BCB600-7E50-4F08-9FDC-DDF24EDB66D8}" v="128" dt="2024-02-14T20:29:39.0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6" d="100"/>
          <a:sy n="96" d="100"/>
        </p:scale>
        <p:origin x="61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677507-C1D1-4D73-8F05-426135D7BF3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11BF8BA-C1CC-44EA-A2A5-E505436347B6}">
      <dgm:prSet/>
      <dgm:spPr/>
      <dgm:t>
        <a:bodyPr/>
        <a:lstStyle/>
        <a:p>
          <a:r>
            <a:rPr lang="en-US" dirty="0">
              <a:latin typeface="Arial"/>
              <a:cs typeface="Arial"/>
            </a:rPr>
            <a:t>Database to store context information from context broker</a:t>
          </a:r>
        </a:p>
      </dgm:t>
    </dgm:pt>
    <dgm:pt modelId="{24D6A856-EC3E-47B6-81FF-F5710A90C7D0}" type="parTrans" cxnId="{8CD835EE-A16C-4B38-83F2-829E94ED6082}">
      <dgm:prSet/>
      <dgm:spPr/>
      <dgm:t>
        <a:bodyPr/>
        <a:lstStyle/>
        <a:p>
          <a:endParaRPr lang="en-US"/>
        </a:p>
      </dgm:t>
    </dgm:pt>
    <dgm:pt modelId="{1ACABA43-2495-4B6A-924A-3E2B17E2E1FD}" type="sibTrans" cxnId="{8CD835EE-A16C-4B38-83F2-829E94ED6082}">
      <dgm:prSet/>
      <dgm:spPr/>
      <dgm:t>
        <a:bodyPr/>
        <a:lstStyle/>
        <a:p>
          <a:endParaRPr lang="en-US"/>
        </a:p>
      </dgm:t>
    </dgm:pt>
    <dgm:pt modelId="{38815E00-E72C-4D80-8972-B5853F3CAEBD}">
      <dgm:prSet/>
      <dgm:spPr/>
      <dgm:t>
        <a:bodyPr/>
        <a:lstStyle/>
        <a:p>
          <a:pPr rtl="0"/>
          <a:r>
            <a:rPr lang="en-US" dirty="0">
              <a:latin typeface="Arial"/>
              <a:cs typeface="Arial"/>
            </a:rPr>
            <a:t>Rest API for Client Application</a:t>
          </a:r>
        </a:p>
      </dgm:t>
    </dgm:pt>
    <dgm:pt modelId="{DD8B2C07-87B9-4B9A-99AD-7BF967CF76BB}" type="parTrans" cxnId="{DFBD981A-EC82-473A-865E-6EDA7026B69C}">
      <dgm:prSet/>
      <dgm:spPr/>
      <dgm:t>
        <a:bodyPr/>
        <a:lstStyle/>
        <a:p>
          <a:endParaRPr lang="en-US"/>
        </a:p>
      </dgm:t>
    </dgm:pt>
    <dgm:pt modelId="{09075006-ACCA-4718-93EF-784236D80D22}" type="sibTrans" cxnId="{DFBD981A-EC82-473A-865E-6EDA7026B69C}">
      <dgm:prSet/>
      <dgm:spPr/>
      <dgm:t>
        <a:bodyPr/>
        <a:lstStyle/>
        <a:p>
          <a:endParaRPr lang="en-US"/>
        </a:p>
      </dgm:t>
    </dgm:pt>
    <dgm:pt modelId="{59D1A776-1672-4159-AEAF-54975A5B05CB}">
      <dgm:prSet phldr="0"/>
      <dgm:spPr/>
      <dgm:t>
        <a:bodyPr/>
        <a:lstStyle/>
        <a:p>
          <a:pPr rtl="0"/>
          <a:r>
            <a:rPr lang="en-US" dirty="0">
              <a:latin typeface="Arial"/>
              <a:cs typeface="Arial"/>
            </a:rPr>
            <a:t>Data transfer from Edge Controller to Context Broker</a:t>
          </a:r>
        </a:p>
      </dgm:t>
    </dgm:pt>
    <dgm:pt modelId="{E6D6C588-82AC-4400-B9E5-C0F1D890A006}" type="parTrans" cxnId="{23D67B6D-AE02-4E1A-AEE0-694905E0A996}">
      <dgm:prSet/>
      <dgm:spPr/>
      <dgm:t>
        <a:bodyPr/>
        <a:lstStyle/>
        <a:p>
          <a:endParaRPr lang="fr-FR"/>
        </a:p>
      </dgm:t>
    </dgm:pt>
    <dgm:pt modelId="{D6514331-14EC-4373-8AD1-227F72BC4258}" type="sibTrans" cxnId="{23D67B6D-AE02-4E1A-AEE0-694905E0A996}">
      <dgm:prSet/>
      <dgm:spPr/>
      <dgm:t>
        <a:bodyPr/>
        <a:lstStyle/>
        <a:p>
          <a:endParaRPr lang="fr-FR"/>
        </a:p>
      </dgm:t>
    </dgm:pt>
    <dgm:pt modelId="{C218DA20-3299-4BFB-8FF7-94C529D69818}">
      <dgm:prSet phldr="0"/>
      <dgm:spPr/>
      <dgm:t>
        <a:bodyPr/>
        <a:lstStyle/>
        <a:p>
          <a:pPr rtl="0"/>
          <a:r>
            <a:rPr lang="en-US" dirty="0">
              <a:latin typeface="Arial"/>
              <a:cs typeface="Arial"/>
            </a:rPr>
            <a:t>Client Application</a:t>
          </a:r>
        </a:p>
      </dgm:t>
    </dgm:pt>
    <dgm:pt modelId="{E458C8FB-F5B1-4930-B688-F16551A62973}" type="parTrans" cxnId="{7D2F7B8B-48B2-45B5-AF55-8D240F0D9F97}">
      <dgm:prSet/>
      <dgm:spPr/>
      <dgm:t>
        <a:bodyPr/>
        <a:lstStyle/>
        <a:p>
          <a:endParaRPr lang="fr-FR"/>
        </a:p>
      </dgm:t>
    </dgm:pt>
    <dgm:pt modelId="{D4ADE59F-4D15-49A5-AC67-F5C98F436ED3}" type="sibTrans" cxnId="{7D2F7B8B-48B2-45B5-AF55-8D240F0D9F97}">
      <dgm:prSet/>
      <dgm:spPr/>
      <dgm:t>
        <a:bodyPr/>
        <a:lstStyle/>
        <a:p>
          <a:endParaRPr lang="fr-FR"/>
        </a:p>
      </dgm:t>
    </dgm:pt>
    <dgm:pt modelId="{AADB9ABE-24B1-43E1-988A-11CE70F03063}" type="pres">
      <dgm:prSet presAssocID="{91677507-C1D1-4D73-8F05-426135D7BF33}" presName="linear" presStyleCnt="0">
        <dgm:presLayoutVars>
          <dgm:animLvl val="lvl"/>
          <dgm:resizeHandles val="exact"/>
        </dgm:presLayoutVars>
      </dgm:prSet>
      <dgm:spPr/>
    </dgm:pt>
    <dgm:pt modelId="{E9105C74-B3B0-4C42-86A0-2BCAD04D3B62}" type="pres">
      <dgm:prSet presAssocID="{111BF8BA-C1CC-44EA-A2A5-E505436347B6}" presName="parentText" presStyleLbl="node1" presStyleIdx="0" presStyleCnt="4">
        <dgm:presLayoutVars>
          <dgm:chMax val="0"/>
          <dgm:bulletEnabled val="1"/>
        </dgm:presLayoutVars>
      </dgm:prSet>
      <dgm:spPr/>
    </dgm:pt>
    <dgm:pt modelId="{2B479CAD-DBC6-40EB-8F25-9738AFD8E8F5}" type="pres">
      <dgm:prSet presAssocID="{1ACABA43-2495-4B6A-924A-3E2B17E2E1FD}" presName="spacer" presStyleCnt="0"/>
      <dgm:spPr/>
    </dgm:pt>
    <dgm:pt modelId="{9FA61A21-A7EF-431A-BA6D-5506EB65E7E0}" type="pres">
      <dgm:prSet presAssocID="{38815E00-E72C-4D80-8972-B5853F3CAEBD}" presName="parentText" presStyleLbl="node1" presStyleIdx="1" presStyleCnt="4">
        <dgm:presLayoutVars>
          <dgm:chMax val="0"/>
          <dgm:bulletEnabled val="1"/>
        </dgm:presLayoutVars>
      </dgm:prSet>
      <dgm:spPr/>
    </dgm:pt>
    <dgm:pt modelId="{42985351-C247-4E2F-965D-486DAABA38D8}" type="pres">
      <dgm:prSet presAssocID="{09075006-ACCA-4718-93EF-784236D80D22}" presName="spacer" presStyleCnt="0"/>
      <dgm:spPr/>
    </dgm:pt>
    <dgm:pt modelId="{C6737610-A6FB-4527-8862-665C70152997}" type="pres">
      <dgm:prSet presAssocID="{59D1A776-1672-4159-AEAF-54975A5B05CB}" presName="parentText" presStyleLbl="node1" presStyleIdx="2" presStyleCnt="4">
        <dgm:presLayoutVars>
          <dgm:chMax val="0"/>
          <dgm:bulletEnabled val="1"/>
        </dgm:presLayoutVars>
      </dgm:prSet>
      <dgm:spPr/>
    </dgm:pt>
    <dgm:pt modelId="{12D9185F-DB99-478F-B9FA-296B10B68EBA}" type="pres">
      <dgm:prSet presAssocID="{D6514331-14EC-4373-8AD1-227F72BC4258}" presName="spacer" presStyleCnt="0"/>
      <dgm:spPr/>
    </dgm:pt>
    <dgm:pt modelId="{E6D9C985-F1DD-47A0-8BED-A06661E6761B}" type="pres">
      <dgm:prSet presAssocID="{C218DA20-3299-4BFB-8FF7-94C529D69818}" presName="parentText" presStyleLbl="node1" presStyleIdx="3" presStyleCnt="4">
        <dgm:presLayoutVars>
          <dgm:chMax val="0"/>
          <dgm:bulletEnabled val="1"/>
        </dgm:presLayoutVars>
      </dgm:prSet>
      <dgm:spPr/>
    </dgm:pt>
  </dgm:ptLst>
  <dgm:cxnLst>
    <dgm:cxn modelId="{4F22ED0E-0239-4CC7-A50C-A1EB0A7A784D}" type="presOf" srcId="{38815E00-E72C-4D80-8972-B5853F3CAEBD}" destId="{9FA61A21-A7EF-431A-BA6D-5506EB65E7E0}" srcOrd="0" destOrd="0" presId="urn:microsoft.com/office/officeart/2005/8/layout/vList2"/>
    <dgm:cxn modelId="{DFBD981A-EC82-473A-865E-6EDA7026B69C}" srcId="{91677507-C1D1-4D73-8F05-426135D7BF33}" destId="{38815E00-E72C-4D80-8972-B5853F3CAEBD}" srcOrd="1" destOrd="0" parTransId="{DD8B2C07-87B9-4B9A-99AD-7BF967CF76BB}" sibTransId="{09075006-ACCA-4718-93EF-784236D80D22}"/>
    <dgm:cxn modelId="{F1C7DF2A-8E1A-4982-BC63-A370C5F0BD5A}" type="presOf" srcId="{111BF8BA-C1CC-44EA-A2A5-E505436347B6}" destId="{E9105C74-B3B0-4C42-86A0-2BCAD04D3B62}" srcOrd="0" destOrd="0" presId="urn:microsoft.com/office/officeart/2005/8/layout/vList2"/>
    <dgm:cxn modelId="{E304525F-5ADD-4D13-98F2-055C17A1A132}" type="presOf" srcId="{C218DA20-3299-4BFB-8FF7-94C529D69818}" destId="{E6D9C985-F1DD-47A0-8BED-A06661E6761B}" srcOrd="0" destOrd="0" presId="urn:microsoft.com/office/officeart/2005/8/layout/vList2"/>
    <dgm:cxn modelId="{23D67B6D-AE02-4E1A-AEE0-694905E0A996}" srcId="{91677507-C1D1-4D73-8F05-426135D7BF33}" destId="{59D1A776-1672-4159-AEAF-54975A5B05CB}" srcOrd="2" destOrd="0" parTransId="{E6D6C588-82AC-4400-B9E5-C0F1D890A006}" sibTransId="{D6514331-14EC-4373-8AD1-227F72BC4258}"/>
    <dgm:cxn modelId="{7D2F7B8B-48B2-45B5-AF55-8D240F0D9F97}" srcId="{91677507-C1D1-4D73-8F05-426135D7BF33}" destId="{C218DA20-3299-4BFB-8FF7-94C529D69818}" srcOrd="3" destOrd="0" parTransId="{E458C8FB-F5B1-4930-B688-F16551A62973}" sibTransId="{D4ADE59F-4D15-49A5-AC67-F5C98F436ED3}"/>
    <dgm:cxn modelId="{A4FFFFE0-1293-4C17-B928-428B0F05FAD2}" type="presOf" srcId="{91677507-C1D1-4D73-8F05-426135D7BF33}" destId="{AADB9ABE-24B1-43E1-988A-11CE70F03063}" srcOrd="0" destOrd="0" presId="urn:microsoft.com/office/officeart/2005/8/layout/vList2"/>
    <dgm:cxn modelId="{8CD835EE-A16C-4B38-83F2-829E94ED6082}" srcId="{91677507-C1D1-4D73-8F05-426135D7BF33}" destId="{111BF8BA-C1CC-44EA-A2A5-E505436347B6}" srcOrd="0" destOrd="0" parTransId="{24D6A856-EC3E-47B6-81FF-F5710A90C7D0}" sibTransId="{1ACABA43-2495-4B6A-924A-3E2B17E2E1FD}"/>
    <dgm:cxn modelId="{690775FA-1BB9-4330-A94A-EBC04103B199}" type="presOf" srcId="{59D1A776-1672-4159-AEAF-54975A5B05CB}" destId="{C6737610-A6FB-4527-8862-665C70152997}" srcOrd="0" destOrd="0" presId="urn:microsoft.com/office/officeart/2005/8/layout/vList2"/>
    <dgm:cxn modelId="{EE8B2647-066C-4CDA-9217-174343975B5A}" type="presParOf" srcId="{AADB9ABE-24B1-43E1-988A-11CE70F03063}" destId="{E9105C74-B3B0-4C42-86A0-2BCAD04D3B62}" srcOrd="0" destOrd="0" presId="urn:microsoft.com/office/officeart/2005/8/layout/vList2"/>
    <dgm:cxn modelId="{6DCB2DAE-D07C-4DD4-9F44-0D7687F1B182}" type="presParOf" srcId="{AADB9ABE-24B1-43E1-988A-11CE70F03063}" destId="{2B479CAD-DBC6-40EB-8F25-9738AFD8E8F5}" srcOrd="1" destOrd="0" presId="urn:microsoft.com/office/officeart/2005/8/layout/vList2"/>
    <dgm:cxn modelId="{3C4BC5A3-29B3-4902-9DA0-A40270DB86E9}" type="presParOf" srcId="{AADB9ABE-24B1-43E1-988A-11CE70F03063}" destId="{9FA61A21-A7EF-431A-BA6D-5506EB65E7E0}" srcOrd="2" destOrd="0" presId="urn:microsoft.com/office/officeart/2005/8/layout/vList2"/>
    <dgm:cxn modelId="{3DA52043-287F-46D2-AD9A-206EFB9502DB}" type="presParOf" srcId="{AADB9ABE-24B1-43E1-988A-11CE70F03063}" destId="{42985351-C247-4E2F-965D-486DAABA38D8}" srcOrd="3" destOrd="0" presId="urn:microsoft.com/office/officeart/2005/8/layout/vList2"/>
    <dgm:cxn modelId="{5AB6DA06-799F-4EA6-97AA-DE8ECC48DBA9}" type="presParOf" srcId="{AADB9ABE-24B1-43E1-988A-11CE70F03063}" destId="{C6737610-A6FB-4527-8862-665C70152997}" srcOrd="4" destOrd="0" presId="urn:microsoft.com/office/officeart/2005/8/layout/vList2"/>
    <dgm:cxn modelId="{43637683-B9F5-41F1-A248-5C5082B75F6E}" type="presParOf" srcId="{AADB9ABE-24B1-43E1-988A-11CE70F03063}" destId="{12D9185F-DB99-478F-B9FA-296B10B68EBA}" srcOrd="5" destOrd="0" presId="urn:microsoft.com/office/officeart/2005/8/layout/vList2"/>
    <dgm:cxn modelId="{5DE32CFA-6A58-4C98-9DF5-09B758903421}" type="presParOf" srcId="{AADB9ABE-24B1-43E1-988A-11CE70F03063}" destId="{E6D9C985-F1DD-47A0-8BED-A06661E6761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FC2672-A4B7-4F9B-8D0C-C0344EEA33A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98581D2-5F17-4FEC-AD4F-078638E3384D}">
      <dgm:prSet/>
      <dgm:spPr/>
      <dgm:t>
        <a:bodyPr/>
        <a:lstStyle/>
        <a:p>
          <a:r>
            <a:rPr lang="en-US" dirty="0"/>
            <a:t>Retrieving &amp; process data from camera using AI</a:t>
          </a:r>
        </a:p>
      </dgm:t>
    </dgm:pt>
    <dgm:pt modelId="{240466F7-E37A-414A-B745-419465F91668}" type="parTrans" cxnId="{C6CD9BFC-0C68-49A0-82A0-09863028779C}">
      <dgm:prSet/>
      <dgm:spPr/>
      <dgm:t>
        <a:bodyPr/>
        <a:lstStyle/>
        <a:p>
          <a:endParaRPr lang="en-US"/>
        </a:p>
      </dgm:t>
    </dgm:pt>
    <dgm:pt modelId="{4A17415D-CBC6-40C1-9F9E-964A04EA0974}" type="sibTrans" cxnId="{C6CD9BFC-0C68-49A0-82A0-09863028779C}">
      <dgm:prSet/>
      <dgm:spPr/>
      <dgm:t>
        <a:bodyPr/>
        <a:lstStyle/>
        <a:p>
          <a:endParaRPr lang="en-US"/>
        </a:p>
      </dgm:t>
    </dgm:pt>
    <dgm:pt modelId="{3B472E3B-7A33-4303-848F-B79FA9F3C5C0}">
      <dgm:prSet/>
      <dgm:spPr/>
      <dgm:t>
        <a:bodyPr/>
        <a:lstStyle/>
        <a:p>
          <a:r>
            <a:rPr lang="en-US" dirty="0"/>
            <a:t>Setting up the Orion Context Broker and Cygnus </a:t>
          </a:r>
        </a:p>
      </dgm:t>
    </dgm:pt>
    <dgm:pt modelId="{488722D7-E086-4C9C-BA17-930BD723AFEA}" type="parTrans" cxnId="{01E719BE-63FE-4235-9585-7F7192A0C7F8}">
      <dgm:prSet/>
      <dgm:spPr/>
      <dgm:t>
        <a:bodyPr/>
        <a:lstStyle/>
        <a:p>
          <a:endParaRPr lang="en-US"/>
        </a:p>
      </dgm:t>
    </dgm:pt>
    <dgm:pt modelId="{9C67FBCE-5DF6-48F2-94A4-8F89016EE743}" type="sibTrans" cxnId="{01E719BE-63FE-4235-9585-7F7192A0C7F8}">
      <dgm:prSet/>
      <dgm:spPr/>
      <dgm:t>
        <a:bodyPr/>
        <a:lstStyle/>
        <a:p>
          <a:endParaRPr lang="en-US"/>
        </a:p>
      </dgm:t>
    </dgm:pt>
    <dgm:pt modelId="{E27525C7-89A2-4773-83BA-DF26AFEA7A52}">
      <dgm:prSet/>
      <dgm:spPr/>
      <dgm:t>
        <a:bodyPr/>
        <a:lstStyle/>
        <a:p>
          <a:r>
            <a:rPr lang="en-US"/>
            <a:t>Implementation of the Rest API (back-end) </a:t>
          </a:r>
        </a:p>
      </dgm:t>
    </dgm:pt>
    <dgm:pt modelId="{BFD7C0B5-4A9B-4BA8-8B9E-9EF2EA566E95}" type="parTrans" cxnId="{A01076BA-DDE0-48CB-AD5B-E18264A98C6A}">
      <dgm:prSet/>
      <dgm:spPr/>
      <dgm:t>
        <a:bodyPr/>
        <a:lstStyle/>
        <a:p>
          <a:endParaRPr lang="en-US"/>
        </a:p>
      </dgm:t>
    </dgm:pt>
    <dgm:pt modelId="{88B72968-97ED-470F-8748-55CBE7E2B47E}" type="sibTrans" cxnId="{A01076BA-DDE0-48CB-AD5B-E18264A98C6A}">
      <dgm:prSet/>
      <dgm:spPr/>
      <dgm:t>
        <a:bodyPr/>
        <a:lstStyle/>
        <a:p>
          <a:endParaRPr lang="en-US"/>
        </a:p>
      </dgm:t>
    </dgm:pt>
    <dgm:pt modelId="{9AC7B239-C889-4F0B-A30D-4D9033DAAB9E}">
      <dgm:prSet/>
      <dgm:spPr/>
      <dgm:t>
        <a:bodyPr/>
        <a:lstStyle/>
        <a:p>
          <a:r>
            <a:rPr lang="en-US"/>
            <a:t>Implementation of the Client Application (front-end)</a:t>
          </a:r>
        </a:p>
      </dgm:t>
    </dgm:pt>
    <dgm:pt modelId="{C9218EB2-FE5A-420F-B77F-7F8B821FAD4B}" type="parTrans" cxnId="{3A5C4DBE-06C4-4708-B9FD-0C19765B2BEA}">
      <dgm:prSet/>
      <dgm:spPr/>
      <dgm:t>
        <a:bodyPr/>
        <a:lstStyle/>
        <a:p>
          <a:endParaRPr lang="en-US"/>
        </a:p>
      </dgm:t>
    </dgm:pt>
    <dgm:pt modelId="{333F28F3-6047-4B82-8288-0DE6FB6E63BF}" type="sibTrans" cxnId="{3A5C4DBE-06C4-4708-B9FD-0C19765B2BEA}">
      <dgm:prSet/>
      <dgm:spPr/>
      <dgm:t>
        <a:bodyPr/>
        <a:lstStyle/>
        <a:p>
          <a:endParaRPr lang="en-US"/>
        </a:p>
      </dgm:t>
    </dgm:pt>
    <dgm:pt modelId="{405388A2-164A-4BE5-9923-1DEC4C35F416}">
      <dgm:prSet/>
      <dgm:spPr/>
      <dgm:t>
        <a:bodyPr/>
        <a:lstStyle/>
        <a:p>
          <a:r>
            <a:rPr lang="en-GB" dirty="0"/>
            <a:t>Testing with fake data input</a:t>
          </a:r>
          <a:endParaRPr lang="en-US" dirty="0"/>
        </a:p>
      </dgm:t>
    </dgm:pt>
    <dgm:pt modelId="{3C930D3A-2C40-4F13-A34B-A7E025C7E078}" type="parTrans" cxnId="{E8481E0C-664B-414E-8C0C-8DB510FB8D13}">
      <dgm:prSet/>
      <dgm:spPr/>
      <dgm:t>
        <a:bodyPr/>
        <a:lstStyle/>
        <a:p>
          <a:endParaRPr lang="en-US"/>
        </a:p>
      </dgm:t>
    </dgm:pt>
    <dgm:pt modelId="{2E6EF3D5-B727-4627-BC06-9D4A018528B5}" type="sibTrans" cxnId="{E8481E0C-664B-414E-8C0C-8DB510FB8D13}">
      <dgm:prSet/>
      <dgm:spPr/>
      <dgm:t>
        <a:bodyPr/>
        <a:lstStyle/>
        <a:p>
          <a:endParaRPr lang="en-US"/>
        </a:p>
      </dgm:t>
    </dgm:pt>
    <dgm:pt modelId="{42E83570-76B4-41D2-B8C2-7265F31C6D85}" type="pres">
      <dgm:prSet presAssocID="{92FC2672-A4B7-4F9B-8D0C-C0344EEA33A2}" presName="linear" presStyleCnt="0">
        <dgm:presLayoutVars>
          <dgm:animLvl val="lvl"/>
          <dgm:resizeHandles val="exact"/>
        </dgm:presLayoutVars>
      </dgm:prSet>
      <dgm:spPr/>
    </dgm:pt>
    <dgm:pt modelId="{EA53E3C4-E1A1-4052-9713-DA3B6DEB2B0F}" type="pres">
      <dgm:prSet presAssocID="{E98581D2-5F17-4FEC-AD4F-078638E3384D}" presName="parentText" presStyleLbl="node1" presStyleIdx="0" presStyleCnt="5">
        <dgm:presLayoutVars>
          <dgm:chMax val="0"/>
          <dgm:bulletEnabled val="1"/>
        </dgm:presLayoutVars>
      </dgm:prSet>
      <dgm:spPr/>
    </dgm:pt>
    <dgm:pt modelId="{C842DC19-3736-4411-8E02-CFF39F998F80}" type="pres">
      <dgm:prSet presAssocID="{4A17415D-CBC6-40C1-9F9E-964A04EA0974}" presName="spacer" presStyleCnt="0"/>
      <dgm:spPr/>
    </dgm:pt>
    <dgm:pt modelId="{0848D8C6-15AA-4EE4-9793-9F22F803805F}" type="pres">
      <dgm:prSet presAssocID="{3B472E3B-7A33-4303-848F-B79FA9F3C5C0}" presName="parentText" presStyleLbl="node1" presStyleIdx="1" presStyleCnt="5">
        <dgm:presLayoutVars>
          <dgm:chMax val="0"/>
          <dgm:bulletEnabled val="1"/>
        </dgm:presLayoutVars>
      </dgm:prSet>
      <dgm:spPr/>
    </dgm:pt>
    <dgm:pt modelId="{B40E58DA-C9F2-4A47-A160-E02D4FA2A9E5}" type="pres">
      <dgm:prSet presAssocID="{9C67FBCE-5DF6-48F2-94A4-8F89016EE743}" presName="spacer" presStyleCnt="0"/>
      <dgm:spPr/>
    </dgm:pt>
    <dgm:pt modelId="{578A4A6D-D9BE-43D3-B29B-283D889F82E4}" type="pres">
      <dgm:prSet presAssocID="{E27525C7-89A2-4773-83BA-DF26AFEA7A52}" presName="parentText" presStyleLbl="node1" presStyleIdx="2" presStyleCnt="5">
        <dgm:presLayoutVars>
          <dgm:chMax val="0"/>
          <dgm:bulletEnabled val="1"/>
        </dgm:presLayoutVars>
      </dgm:prSet>
      <dgm:spPr/>
    </dgm:pt>
    <dgm:pt modelId="{3CDA2B97-FE65-4D9A-BF52-0A8084075CC5}" type="pres">
      <dgm:prSet presAssocID="{88B72968-97ED-470F-8748-55CBE7E2B47E}" presName="spacer" presStyleCnt="0"/>
      <dgm:spPr/>
    </dgm:pt>
    <dgm:pt modelId="{454E7F4F-C6CD-4395-8D21-C7EE34CC1591}" type="pres">
      <dgm:prSet presAssocID="{9AC7B239-C889-4F0B-A30D-4D9033DAAB9E}" presName="parentText" presStyleLbl="node1" presStyleIdx="3" presStyleCnt="5">
        <dgm:presLayoutVars>
          <dgm:chMax val="0"/>
          <dgm:bulletEnabled val="1"/>
        </dgm:presLayoutVars>
      </dgm:prSet>
      <dgm:spPr/>
    </dgm:pt>
    <dgm:pt modelId="{1B4B6BAB-705A-45C7-B551-EE47B38A2FBF}" type="pres">
      <dgm:prSet presAssocID="{333F28F3-6047-4B82-8288-0DE6FB6E63BF}" presName="spacer" presStyleCnt="0"/>
      <dgm:spPr/>
    </dgm:pt>
    <dgm:pt modelId="{12365861-461E-4F0E-B1B0-0B5ABFC0259C}" type="pres">
      <dgm:prSet presAssocID="{405388A2-164A-4BE5-9923-1DEC4C35F416}" presName="parentText" presStyleLbl="node1" presStyleIdx="4" presStyleCnt="5">
        <dgm:presLayoutVars>
          <dgm:chMax val="0"/>
          <dgm:bulletEnabled val="1"/>
        </dgm:presLayoutVars>
      </dgm:prSet>
      <dgm:spPr/>
    </dgm:pt>
  </dgm:ptLst>
  <dgm:cxnLst>
    <dgm:cxn modelId="{E8481E0C-664B-414E-8C0C-8DB510FB8D13}" srcId="{92FC2672-A4B7-4F9B-8D0C-C0344EEA33A2}" destId="{405388A2-164A-4BE5-9923-1DEC4C35F416}" srcOrd="4" destOrd="0" parTransId="{3C930D3A-2C40-4F13-A34B-A7E025C7E078}" sibTransId="{2E6EF3D5-B727-4627-BC06-9D4A018528B5}"/>
    <dgm:cxn modelId="{DE045A27-2927-4DCA-9140-E3AB7A9336E2}" type="presOf" srcId="{E98581D2-5F17-4FEC-AD4F-078638E3384D}" destId="{EA53E3C4-E1A1-4052-9713-DA3B6DEB2B0F}" srcOrd="0" destOrd="0" presId="urn:microsoft.com/office/officeart/2005/8/layout/vList2"/>
    <dgm:cxn modelId="{BAD86338-8B1B-4704-ACF1-3BE6C4F3D2FF}" type="presOf" srcId="{92FC2672-A4B7-4F9B-8D0C-C0344EEA33A2}" destId="{42E83570-76B4-41D2-B8C2-7265F31C6D85}" srcOrd="0" destOrd="0" presId="urn:microsoft.com/office/officeart/2005/8/layout/vList2"/>
    <dgm:cxn modelId="{1454963C-4E24-420B-A74D-E1B1A1371A68}" type="presOf" srcId="{E27525C7-89A2-4773-83BA-DF26AFEA7A52}" destId="{578A4A6D-D9BE-43D3-B29B-283D889F82E4}" srcOrd="0" destOrd="0" presId="urn:microsoft.com/office/officeart/2005/8/layout/vList2"/>
    <dgm:cxn modelId="{E9F18BA6-315B-42C4-B926-4D6BA00A4151}" type="presOf" srcId="{9AC7B239-C889-4F0B-A30D-4D9033DAAB9E}" destId="{454E7F4F-C6CD-4395-8D21-C7EE34CC1591}" srcOrd="0" destOrd="0" presId="urn:microsoft.com/office/officeart/2005/8/layout/vList2"/>
    <dgm:cxn modelId="{677612A8-83A9-4301-9314-8A7640ECEB44}" type="presOf" srcId="{3B472E3B-7A33-4303-848F-B79FA9F3C5C0}" destId="{0848D8C6-15AA-4EE4-9793-9F22F803805F}" srcOrd="0" destOrd="0" presId="urn:microsoft.com/office/officeart/2005/8/layout/vList2"/>
    <dgm:cxn modelId="{A01076BA-DDE0-48CB-AD5B-E18264A98C6A}" srcId="{92FC2672-A4B7-4F9B-8D0C-C0344EEA33A2}" destId="{E27525C7-89A2-4773-83BA-DF26AFEA7A52}" srcOrd="2" destOrd="0" parTransId="{BFD7C0B5-4A9B-4BA8-8B9E-9EF2EA566E95}" sibTransId="{88B72968-97ED-470F-8748-55CBE7E2B47E}"/>
    <dgm:cxn modelId="{01E719BE-63FE-4235-9585-7F7192A0C7F8}" srcId="{92FC2672-A4B7-4F9B-8D0C-C0344EEA33A2}" destId="{3B472E3B-7A33-4303-848F-B79FA9F3C5C0}" srcOrd="1" destOrd="0" parTransId="{488722D7-E086-4C9C-BA17-930BD723AFEA}" sibTransId="{9C67FBCE-5DF6-48F2-94A4-8F89016EE743}"/>
    <dgm:cxn modelId="{3A5C4DBE-06C4-4708-B9FD-0C19765B2BEA}" srcId="{92FC2672-A4B7-4F9B-8D0C-C0344EEA33A2}" destId="{9AC7B239-C889-4F0B-A30D-4D9033DAAB9E}" srcOrd="3" destOrd="0" parTransId="{C9218EB2-FE5A-420F-B77F-7F8B821FAD4B}" sibTransId="{333F28F3-6047-4B82-8288-0DE6FB6E63BF}"/>
    <dgm:cxn modelId="{5C03FCFB-C67C-4C36-BED8-0320994C4EA9}" type="presOf" srcId="{405388A2-164A-4BE5-9923-1DEC4C35F416}" destId="{12365861-461E-4F0E-B1B0-0B5ABFC0259C}" srcOrd="0" destOrd="0" presId="urn:microsoft.com/office/officeart/2005/8/layout/vList2"/>
    <dgm:cxn modelId="{C6CD9BFC-0C68-49A0-82A0-09863028779C}" srcId="{92FC2672-A4B7-4F9B-8D0C-C0344EEA33A2}" destId="{E98581D2-5F17-4FEC-AD4F-078638E3384D}" srcOrd="0" destOrd="0" parTransId="{240466F7-E37A-414A-B745-419465F91668}" sibTransId="{4A17415D-CBC6-40C1-9F9E-964A04EA0974}"/>
    <dgm:cxn modelId="{372F1DC8-02DD-48CD-B06B-8B7671E46FEC}" type="presParOf" srcId="{42E83570-76B4-41D2-B8C2-7265F31C6D85}" destId="{EA53E3C4-E1A1-4052-9713-DA3B6DEB2B0F}" srcOrd="0" destOrd="0" presId="urn:microsoft.com/office/officeart/2005/8/layout/vList2"/>
    <dgm:cxn modelId="{E96DF421-A484-4353-80A9-31DC3C3BE141}" type="presParOf" srcId="{42E83570-76B4-41D2-B8C2-7265F31C6D85}" destId="{C842DC19-3736-4411-8E02-CFF39F998F80}" srcOrd="1" destOrd="0" presId="urn:microsoft.com/office/officeart/2005/8/layout/vList2"/>
    <dgm:cxn modelId="{6A5C7A4B-1B5C-4983-B121-2B8DF989B09F}" type="presParOf" srcId="{42E83570-76B4-41D2-B8C2-7265F31C6D85}" destId="{0848D8C6-15AA-4EE4-9793-9F22F803805F}" srcOrd="2" destOrd="0" presId="urn:microsoft.com/office/officeart/2005/8/layout/vList2"/>
    <dgm:cxn modelId="{4EC2F7B7-4E30-43D0-AD9A-773048AA8680}" type="presParOf" srcId="{42E83570-76B4-41D2-B8C2-7265F31C6D85}" destId="{B40E58DA-C9F2-4A47-A160-E02D4FA2A9E5}" srcOrd="3" destOrd="0" presId="urn:microsoft.com/office/officeart/2005/8/layout/vList2"/>
    <dgm:cxn modelId="{B2E97D23-47E4-4F8F-9B34-D6C9018CBCC3}" type="presParOf" srcId="{42E83570-76B4-41D2-B8C2-7265F31C6D85}" destId="{578A4A6D-D9BE-43D3-B29B-283D889F82E4}" srcOrd="4" destOrd="0" presId="urn:microsoft.com/office/officeart/2005/8/layout/vList2"/>
    <dgm:cxn modelId="{A99502BC-BD39-4CBA-A8E7-6D51E9579BEF}" type="presParOf" srcId="{42E83570-76B4-41D2-B8C2-7265F31C6D85}" destId="{3CDA2B97-FE65-4D9A-BF52-0A8084075CC5}" srcOrd="5" destOrd="0" presId="urn:microsoft.com/office/officeart/2005/8/layout/vList2"/>
    <dgm:cxn modelId="{DCB38041-B3F5-4568-9A84-FBED5F804A08}" type="presParOf" srcId="{42E83570-76B4-41D2-B8C2-7265F31C6D85}" destId="{454E7F4F-C6CD-4395-8D21-C7EE34CC1591}" srcOrd="6" destOrd="0" presId="urn:microsoft.com/office/officeart/2005/8/layout/vList2"/>
    <dgm:cxn modelId="{5E7D1BAE-A400-4462-9658-7787B554B4C5}" type="presParOf" srcId="{42E83570-76B4-41D2-B8C2-7265F31C6D85}" destId="{1B4B6BAB-705A-45C7-B551-EE47B38A2FBF}" srcOrd="7" destOrd="0" presId="urn:microsoft.com/office/officeart/2005/8/layout/vList2"/>
    <dgm:cxn modelId="{8EE81B4A-80A7-49D6-9032-D49FE2068661}" type="presParOf" srcId="{42E83570-76B4-41D2-B8C2-7265F31C6D85}" destId="{12365861-461E-4F0E-B1B0-0B5ABFC0259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677507-C1D1-4D73-8F05-426135D7BF3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11BF8BA-C1CC-44EA-A2A5-E505436347B6}">
      <dgm:prSet/>
      <dgm:spPr/>
      <dgm:t>
        <a:bodyPr/>
        <a:lstStyle/>
        <a:p>
          <a:r>
            <a:rPr lang="en-GB" dirty="0">
              <a:latin typeface="Calibri Light"/>
              <a:ea typeface="Calibri Light"/>
              <a:cs typeface="Arial"/>
            </a:rPr>
            <a:t>Detection of illegal parking</a:t>
          </a:r>
          <a:endParaRPr lang="en-US" dirty="0">
            <a:latin typeface="Calibri Light"/>
            <a:ea typeface="Calibri Light"/>
            <a:cs typeface="Arial"/>
          </a:endParaRPr>
        </a:p>
      </dgm:t>
    </dgm:pt>
    <dgm:pt modelId="{24D6A856-EC3E-47B6-81FF-F5710A90C7D0}" type="parTrans" cxnId="{8CD835EE-A16C-4B38-83F2-829E94ED6082}">
      <dgm:prSet/>
      <dgm:spPr/>
      <dgm:t>
        <a:bodyPr/>
        <a:lstStyle/>
        <a:p>
          <a:endParaRPr lang="en-US"/>
        </a:p>
      </dgm:t>
    </dgm:pt>
    <dgm:pt modelId="{1ACABA43-2495-4B6A-924A-3E2B17E2E1FD}" type="sibTrans" cxnId="{8CD835EE-A16C-4B38-83F2-829E94ED6082}">
      <dgm:prSet/>
      <dgm:spPr/>
      <dgm:t>
        <a:bodyPr/>
        <a:lstStyle/>
        <a:p>
          <a:endParaRPr lang="en-US"/>
        </a:p>
      </dgm:t>
    </dgm:pt>
    <dgm:pt modelId="{38815E00-E72C-4D80-8972-B5853F3CAEBD}">
      <dgm:prSet/>
      <dgm:spPr/>
      <dgm:t>
        <a:bodyPr/>
        <a:lstStyle/>
        <a:p>
          <a:r>
            <a:rPr lang="en-GB" dirty="0">
              <a:latin typeface="Calibri Light"/>
              <a:ea typeface="Calibri Light"/>
              <a:cs typeface="Arial"/>
            </a:rPr>
            <a:t>Notify law enforcers about illegal parking around the city</a:t>
          </a:r>
          <a:endParaRPr lang="en-US" dirty="0">
            <a:latin typeface="Calibri Light"/>
            <a:ea typeface="Calibri Light"/>
            <a:cs typeface="Arial"/>
          </a:endParaRPr>
        </a:p>
      </dgm:t>
    </dgm:pt>
    <dgm:pt modelId="{DD8B2C07-87B9-4B9A-99AD-7BF967CF76BB}" type="parTrans" cxnId="{DFBD981A-EC82-473A-865E-6EDA7026B69C}">
      <dgm:prSet/>
      <dgm:spPr/>
      <dgm:t>
        <a:bodyPr/>
        <a:lstStyle/>
        <a:p>
          <a:endParaRPr lang="en-US"/>
        </a:p>
      </dgm:t>
    </dgm:pt>
    <dgm:pt modelId="{09075006-ACCA-4718-93EF-784236D80D22}" type="sibTrans" cxnId="{DFBD981A-EC82-473A-865E-6EDA7026B69C}">
      <dgm:prSet/>
      <dgm:spPr/>
      <dgm:t>
        <a:bodyPr/>
        <a:lstStyle/>
        <a:p>
          <a:endParaRPr lang="en-US"/>
        </a:p>
      </dgm:t>
    </dgm:pt>
    <dgm:pt modelId="{A03C1018-5600-4247-B668-C4FEA661973B}">
      <dgm:prSet/>
      <dgm:spPr/>
      <dgm:t>
        <a:bodyPr/>
        <a:lstStyle/>
        <a:p>
          <a:r>
            <a:rPr lang="en-GB" dirty="0">
              <a:latin typeface="Calibri Light"/>
              <a:ea typeface="Calibri Light"/>
              <a:cs typeface="Arial"/>
            </a:rPr>
            <a:t>Offering suggestion about available parking spots</a:t>
          </a:r>
          <a:endParaRPr lang="en-US" dirty="0">
            <a:latin typeface="Calibri Light"/>
            <a:ea typeface="Calibri Light"/>
            <a:cs typeface="Arial"/>
          </a:endParaRPr>
        </a:p>
      </dgm:t>
    </dgm:pt>
    <dgm:pt modelId="{BD7D075D-18CE-4D02-B225-49BC63256A63}" type="parTrans" cxnId="{F1A4033A-7279-4255-A9AC-5FF3C6523894}">
      <dgm:prSet/>
      <dgm:spPr/>
      <dgm:t>
        <a:bodyPr/>
        <a:lstStyle/>
        <a:p>
          <a:endParaRPr lang="en-US"/>
        </a:p>
      </dgm:t>
    </dgm:pt>
    <dgm:pt modelId="{3026AAA5-48ED-4C75-88B4-712BB941242F}" type="sibTrans" cxnId="{F1A4033A-7279-4255-A9AC-5FF3C6523894}">
      <dgm:prSet/>
      <dgm:spPr/>
      <dgm:t>
        <a:bodyPr/>
        <a:lstStyle/>
        <a:p>
          <a:endParaRPr lang="en-US"/>
        </a:p>
      </dgm:t>
    </dgm:pt>
    <dgm:pt modelId="{33FA3AE8-2815-48C6-9BBE-9CCD36D30069}">
      <dgm:prSet/>
      <dgm:spPr/>
      <dgm:t>
        <a:bodyPr/>
        <a:lstStyle/>
        <a:p>
          <a:r>
            <a:rPr lang="en-GB" dirty="0">
              <a:latin typeface="Calibri Light"/>
              <a:ea typeface="Calibri Light"/>
              <a:cs typeface="Arial"/>
            </a:rPr>
            <a:t>Offering statistics to the municipality about the most crowded streets</a:t>
          </a:r>
          <a:endParaRPr lang="en-US" dirty="0">
            <a:latin typeface="Calibri Light"/>
            <a:ea typeface="Calibri Light"/>
            <a:cs typeface="Arial"/>
          </a:endParaRPr>
        </a:p>
      </dgm:t>
    </dgm:pt>
    <dgm:pt modelId="{E7400D83-F77E-4A11-A1F8-177E93900764}" type="parTrans" cxnId="{D43BBE40-F48D-4DFA-888C-965F1FA3E520}">
      <dgm:prSet/>
      <dgm:spPr/>
      <dgm:t>
        <a:bodyPr/>
        <a:lstStyle/>
        <a:p>
          <a:endParaRPr lang="en-US"/>
        </a:p>
      </dgm:t>
    </dgm:pt>
    <dgm:pt modelId="{721749D7-0C18-4457-BE83-416CAE5D171D}" type="sibTrans" cxnId="{D43BBE40-F48D-4DFA-888C-965F1FA3E520}">
      <dgm:prSet/>
      <dgm:spPr/>
      <dgm:t>
        <a:bodyPr/>
        <a:lstStyle/>
        <a:p>
          <a:endParaRPr lang="en-US"/>
        </a:p>
      </dgm:t>
    </dgm:pt>
    <dgm:pt modelId="{7F3AE170-68B2-41B7-B126-AFCE09E1D844}">
      <dgm:prSet phldr="0"/>
      <dgm:spPr/>
      <dgm:t>
        <a:bodyPr/>
        <a:lstStyle/>
        <a:p>
          <a:pPr rtl="0"/>
          <a:r>
            <a:rPr lang="en-GB" dirty="0">
              <a:latin typeface="Calibri Light"/>
              <a:ea typeface="Calibri Light"/>
              <a:cs typeface="Arial"/>
            </a:rPr>
            <a:t>Using google API to detect if illegal parking has an impact to the trafic </a:t>
          </a:r>
        </a:p>
      </dgm:t>
    </dgm:pt>
    <dgm:pt modelId="{33A29246-E384-412F-90A2-29C12E8C5670}" type="parTrans" cxnId="{3F37BFD8-32C6-4907-8B9D-82483FDA19EA}">
      <dgm:prSet/>
      <dgm:spPr/>
      <dgm:t>
        <a:bodyPr/>
        <a:lstStyle/>
        <a:p>
          <a:endParaRPr lang="fr-FR"/>
        </a:p>
      </dgm:t>
    </dgm:pt>
    <dgm:pt modelId="{2BD7460D-9C49-421F-99AF-1E2FD042983E}" type="sibTrans" cxnId="{3F37BFD8-32C6-4907-8B9D-82483FDA19EA}">
      <dgm:prSet/>
      <dgm:spPr/>
      <dgm:t>
        <a:bodyPr/>
        <a:lstStyle/>
        <a:p>
          <a:endParaRPr lang="fr-FR"/>
        </a:p>
      </dgm:t>
    </dgm:pt>
    <dgm:pt modelId="{AADB9ABE-24B1-43E1-988A-11CE70F03063}" type="pres">
      <dgm:prSet presAssocID="{91677507-C1D1-4D73-8F05-426135D7BF33}" presName="linear" presStyleCnt="0">
        <dgm:presLayoutVars>
          <dgm:animLvl val="lvl"/>
          <dgm:resizeHandles val="exact"/>
        </dgm:presLayoutVars>
      </dgm:prSet>
      <dgm:spPr/>
    </dgm:pt>
    <dgm:pt modelId="{E9105C74-B3B0-4C42-86A0-2BCAD04D3B62}" type="pres">
      <dgm:prSet presAssocID="{111BF8BA-C1CC-44EA-A2A5-E505436347B6}" presName="parentText" presStyleLbl="node1" presStyleIdx="0" presStyleCnt="5">
        <dgm:presLayoutVars>
          <dgm:chMax val="0"/>
          <dgm:bulletEnabled val="1"/>
        </dgm:presLayoutVars>
      </dgm:prSet>
      <dgm:spPr/>
    </dgm:pt>
    <dgm:pt modelId="{2B479CAD-DBC6-40EB-8F25-9738AFD8E8F5}" type="pres">
      <dgm:prSet presAssocID="{1ACABA43-2495-4B6A-924A-3E2B17E2E1FD}" presName="spacer" presStyleCnt="0"/>
      <dgm:spPr/>
    </dgm:pt>
    <dgm:pt modelId="{9FA61A21-A7EF-431A-BA6D-5506EB65E7E0}" type="pres">
      <dgm:prSet presAssocID="{38815E00-E72C-4D80-8972-B5853F3CAEBD}" presName="parentText" presStyleLbl="node1" presStyleIdx="1" presStyleCnt="5">
        <dgm:presLayoutVars>
          <dgm:chMax val="0"/>
          <dgm:bulletEnabled val="1"/>
        </dgm:presLayoutVars>
      </dgm:prSet>
      <dgm:spPr/>
    </dgm:pt>
    <dgm:pt modelId="{42985351-C247-4E2F-965D-486DAABA38D8}" type="pres">
      <dgm:prSet presAssocID="{09075006-ACCA-4718-93EF-784236D80D22}" presName="spacer" presStyleCnt="0"/>
      <dgm:spPr/>
    </dgm:pt>
    <dgm:pt modelId="{B691FCE2-B299-4DC8-A68A-34367076DDA7}" type="pres">
      <dgm:prSet presAssocID="{A03C1018-5600-4247-B668-C4FEA661973B}" presName="parentText" presStyleLbl="node1" presStyleIdx="2" presStyleCnt="5">
        <dgm:presLayoutVars>
          <dgm:chMax val="0"/>
          <dgm:bulletEnabled val="1"/>
        </dgm:presLayoutVars>
      </dgm:prSet>
      <dgm:spPr/>
    </dgm:pt>
    <dgm:pt modelId="{92C00F52-0990-4E81-BE9F-B4C8734F5649}" type="pres">
      <dgm:prSet presAssocID="{3026AAA5-48ED-4C75-88B4-712BB941242F}" presName="spacer" presStyleCnt="0"/>
      <dgm:spPr/>
    </dgm:pt>
    <dgm:pt modelId="{5C7F9888-42D3-497B-B11A-20D0F76C2E32}" type="pres">
      <dgm:prSet presAssocID="{33FA3AE8-2815-48C6-9BBE-9CCD36D30069}" presName="parentText" presStyleLbl="node1" presStyleIdx="3" presStyleCnt="5">
        <dgm:presLayoutVars>
          <dgm:chMax val="0"/>
          <dgm:bulletEnabled val="1"/>
        </dgm:presLayoutVars>
      </dgm:prSet>
      <dgm:spPr/>
    </dgm:pt>
    <dgm:pt modelId="{483B3A70-5786-4B9E-9441-DD2E1CB707BB}" type="pres">
      <dgm:prSet presAssocID="{721749D7-0C18-4457-BE83-416CAE5D171D}" presName="spacer" presStyleCnt="0"/>
      <dgm:spPr/>
    </dgm:pt>
    <dgm:pt modelId="{E5D09DE9-10C5-444B-9A5B-8FB5BF37571B}" type="pres">
      <dgm:prSet presAssocID="{7F3AE170-68B2-41B7-B126-AFCE09E1D844}" presName="parentText" presStyleLbl="node1" presStyleIdx="4" presStyleCnt="5">
        <dgm:presLayoutVars>
          <dgm:chMax val="0"/>
          <dgm:bulletEnabled val="1"/>
        </dgm:presLayoutVars>
      </dgm:prSet>
      <dgm:spPr/>
    </dgm:pt>
  </dgm:ptLst>
  <dgm:cxnLst>
    <dgm:cxn modelId="{0D6DD40F-3ABE-42F4-AE27-0904FE9B9E31}" type="presOf" srcId="{111BF8BA-C1CC-44EA-A2A5-E505436347B6}" destId="{E9105C74-B3B0-4C42-86A0-2BCAD04D3B62}" srcOrd="0" destOrd="0" presId="urn:microsoft.com/office/officeart/2005/8/layout/vList2"/>
    <dgm:cxn modelId="{DFBD981A-EC82-473A-865E-6EDA7026B69C}" srcId="{91677507-C1D1-4D73-8F05-426135D7BF33}" destId="{38815E00-E72C-4D80-8972-B5853F3CAEBD}" srcOrd="1" destOrd="0" parTransId="{DD8B2C07-87B9-4B9A-99AD-7BF967CF76BB}" sibTransId="{09075006-ACCA-4718-93EF-784236D80D22}"/>
    <dgm:cxn modelId="{C671DF32-7B0F-4860-966E-9BFF4A456D6D}" type="presOf" srcId="{A03C1018-5600-4247-B668-C4FEA661973B}" destId="{B691FCE2-B299-4DC8-A68A-34367076DDA7}" srcOrd="0" destOrd="0" presId="urn:microsoft.com/office/officeart/2005/8/layout/vList2"/>
    <dgm:cxn modelId="{F1A4033A-7279-4255-A9AC-5FF3C6523894}" srcId="{91677507-C1D1-4D73-8F05-426135D7BF33}" destId="{A03C1018-5600-4247-B668-C4FEA661973B}" srcOrd="2" destOrd="0" parTransId="{BD7D075D-18CE-4D02-B225-49BC63256A63}" sibTransId="{3026AAA5-48ED-4C75-88B4-712BB941242F}"/>
    <dgm:cxn modelId="{D43BBE40-F48D-4DFA-888C-965F1FA3E520}" srcId="{91677507-C1D1-4D73-8F05-426135D7BF33}" destId="{33FA3AE8-2815-48C6-9BBE-9CCD36D30069}" srcOrd="3" destOrd="0" parTransId="{E7400D83-F77E-4A11-A1F8-177E93900764}" sibTransId="{721749D7-0C18-4457-BE83-416CAE5D171D}"/>
    <dgm:cxn modelId="{6DDEA544-2432-44E6-A6E7-E0B0D14015D0}" type="presOf" srcId="{7F3AE170-68B2-41B7-B126-AFCE09E1D844}" destId="{E5D09DE9-10C5-444B-9A5B-8FB5BF37571B}" srcOrd="0" destOrd="0" presId="urn:microsoft.com/office/officeart/2005/8/layout/vList2"/>
    <dgm:cxn modelId="{686388D0-30B4-4C85-B3DC-36A5849337C8}" type="presOf" srcId="{38815E00-E72C-4D80-8972-B5853F3CAEBD}" destId="{9FA61A21-A7EF-431A-BA6D-5506EB65E7E0}" srcOrd="0" destOrd="0" presId="urn:microsoft.com/office/officeart/2005/8/layout/vList2"/>
    <dgm:cxn modelId="{3F37BFD8-32C6-4907-8B9D-82483FDA19EA}" srcId="{91677507-C1D1-4D73-8F05-426135D7BF33}" destId="{7F3AE170-68B2-41B7-B126-AFCE09E1D844}" srcOrd="4" destOrd="0" parTransId="{33A29246-E384-412F-90A2-29C12E8C5670}" sibTransId="{2BD7460D-9C49-421F-99AF-1E2FD042983E}"/>
    <dgm:cxn modelId="{A4FFFFE0-1293-4C17-B928-428B0F05FAD2}" type="presOf" srcId="{91677507-C1D1-4D73-8F05-426135D7BF33}" destId="{AADB9ABE-24B1-43E1-988A-11CE70F03063}" srcOrd="0" destOrd="0" presId="urn:microsoft.com/office/officeart/2005/8/layout/vList2"/>
    <dgm:cxn modelId="{853CB7E9-17D4-4642-8E13-7DA5D84CFBE1}" type="presOf" srcId="{33FA3AE8-2815-48C6-9BBE-9CCD36D30069}" destId="{5C7F9888-42D3-497B-B11A-20D0F76C2E32}" srcOrd="0" destOrd="0" presId="urn:microsoft.com/office/officeart/2005/8/layout/vList2"/>
    <dgm:cxn modelId="{8CD835EE-A16C-4B38-83F2-829E94ED6082}" srcId="{91677507-C1D1-4D73-8F05-426135D7BF33}" destId="{111BF8BA-C1CC-44EA-A2A5-E505436347B6}" srcOrd="0" destOrd="0" parTransId="{24D6A856-EC3E-47B6-81FF-F5710A90C7D0}" sibTransId="{1ACABA43-2495-4B6A-924A-3E2B17E2E1FD}"/>
    <dgm:cxn modelId="{742BD1F3-3F39-446C-BCB2-9D27714DE087}" type="presParOf" srcId="{AADB9ABE-24B1-43E1-988A-11CE70F03063}" destId="{E9105C74-B3B0-4C42-86A0-2BCAD04D3B62}" srcOrd="0" destOrd="0" presId="urn:microsoft.com/office/officeart/2005/8/layout/vList2"/>
    <dgm:cxn modelId="{69416602-5DFE-4472-87A1-BC20502C8186}" type="presParOf" srcId="{AADB9ABE-24B1-43E1-988A-11CE70F03063}" destId="{2B479CAD-DBC6-40EB-8F25-9738AFD8E8F5}" srcOrd="1" destOrd="0" presId="urn:microsoft.com/office/officeart/2005/8/layout/vList2"/>
    <dgm:cxn modelId="{B1368011-9216-496D-AE20-467E900BAC9A}" type="presParOf" srcId="{AADB9ABE-24B1-43E1-988A-11CE70F03063}" destId="{9FA61A21-A7EF-431A-BA6D-5506EB65E7E0}" srcOrd="2" destOrd="0" presId="urn:microsoft.com/office/officeart/2005/8/layout/vList2"/>
    <dgm:cxn modelId="{4CED87B1-DCB5-4CB5-BAE0-CFF446096940}" type="presParOf" srcId="{AADB9ABE-24B1-43E1-988A-11CE70F03063}" destId="{42985351-C247-4E2F-965D-486DAABA38D8}" srcOrd="3" destOrd="0" presId="urn:microsoft.com/office/officeart/2005/8/layout/vList2"/>
    <dgm:cxn modelId="{38A2ECB3-0BDA-4031-8C6A-B800AE5615B9}" type="presParOf" srcId="{AADB9ABE-24B1-43E1-988A-11CE70F03063}" destId="{B691FCE2-B299-4DC8-A68A-34367076DDA7}" srcOrd="4" destOrd="0" presId="urn:microsoft.com/office/officeart/2005/8/layout/vList2"/>
    <dgm:cxn modelId="{6266C91F-B639-4D57-854A-61C7BEA5413F}" type="presParOf" srcId="{AADB9ABE-24B1-43E1-988A-11CE70F03063}" destId="{92C00F52-0990-4E81-BE9F-B4C8734F5649}" srcOrd="5" destOrd="0" presId="urn:microsoft.com/office/officeart/2005/8/layout/vList2"/>
    <dgm:cxn modelId="{3A19EF8A-8311-4102-B189-37885579C033}" type="presParOf" srcId="{AADB9ABE-24B1-43E1-988A-11CE70F03063}" destId="{5C7F9888-42D3-497B-B11A-20D0F76C2E32}" srcOrd="6" destOrd="0" presId="urn:microsoft.com/office/officeart/2005/8/layout/vList2"/>
    <dgm:cxn modelId="{2C979353-B9F2-42BD-B3E6-D07B3E0F9E0F}" type="presParOf" srcId="{AADB9ABE-24B1-43E1-988A-11CE70F03063}" destId="{483B3A70-5786-4B9E-9441-DD2E1CB707BB}" srcOrd="7" destOrd="0" presId="urn:microsoft.com/office/officeart/2005/8/layout/vList2"/>
    <dgm:cxn modelId="{D230E36F-9C2B-4EBC-8693-139EE5295917}" type="presParOf" srcId="{AADB9ABE-24B1-43E1-988A-11CE70F03063}" destId="{E5D09DE9-10C5-444B-9A5B-8FB5BF37571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FC2672-A4B7-4F9B-8D0C-C0344EEA33A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98581D2-5F17-4FEC-AD4F-078638E3384D}">
      <dgm:prSet/>
      <dgm:spPr/>
      <dgm:t>
        <a:bodyPr/>
        <a:lstStyle/>
        <a:p>
          <a:pPr rtl="0"/>
          <a:r>
            <a:rPr lang="en-US" b="0" dirty="0">
              <a:latin typeface="Calibri Light"/>
              <a:cs typeface="Arial"/>
            </a:rPr>
            <a:t>Vlad - Retrieving &amp; process data from camera using AI</a:t>
          </a:r>
        </a:p>
      </dgm:t>
    </dgm:pt>
    <dgm:pt modelId="{240466F7-E37A-414A-B745-419465F91668}" type="parTrans" cxnId="{C6CD9BFC-0C68-49A0-82A0-09863028779C}">
      <dgm:prSet/>
      <dgm:spPr/>
      <dgm:t>
        <a:bodyPr/>
        <a:lstStyle/>
        <a:p>
          <a:endParaRPr lang="en-US"/>
        </a:p>
      </dgm:t>
    </dgm:pt>
    <dgm:pt modelId="{4A17415D-CBC6-40C1-9F9E-964A04EA0974}" type="sibTrans" cxnId="{C6CD9BFC-0C68-49A0-82A0-09863028779C}">
      <dgm:prSet/>
      <dgm:spPr/>
      <dgm:t>
        <a:bodyPr/>
        <a:lstStyle/>
        <a:p>
          <a:endParaRPr lang="en-US"/>
        </a:p>
      </dgm:t>
    </dgm:pt>
    <dgm:pt modelId="{3B472E3B-7A33-4303-848F-B79FA9F3C5C0}">
      <dgm:prSet/>
      <dgm:spPr/>
      <dgm:t>
        <a:bodyPr/>
        <a:lstStyle/>
        <a:p>
          <a:pPr rtl="0"/>
          <a:r>
            <a:rPr lang="en-US" b="0" dirty="0">
              <a:latin typeface="Calibri Light"/>
              <a:cs typeface="Arial"/>
            </a:rPr>
            <a:t>Both - Setting up the Orion Context Broker and Cygnus </a:t>
          </a:r>
        </a:p>
      </dgm:t>
    </dgm:pt>
    <dgm:pt modelId="{488722D7-E086-4C9C-BA17-930BD723AFEA}" type="parTrans" cxnId="{01E719BE-63FE-4235-9585-7F7192A0C7F8}">
      <dgm:prSet/>
      <dgm:spPr/>
      <dgm:t>
        <a:bodyPr/>
        <a:lstStyle/>
        <a:p>
          <a:endParaRPr lang="en-US"/>
        </a:p>
      </dgm:t>
    </dgm:pt>
    <dgm:pt modelId="{9C67FBCE-5DF6-48F2-94A4-8F89016EE743}" type="sibTrans" cxnId="{01E719BE-63FE-4235-9585-7F7192A0C7F8}">
      <dgm:prSet/>
      <dgm:spPr/>
      <dgm:t>
        <a:bodyPr/>
        <a:lstStyle/>
        <a:p>
          <a:endParaRPr lang="en-US"/>
        </a:p>
      </dgm:t>
    </dgm:pt>
    <dgm:pt modelId="{E27525C7-89A2-4773-83BA-DF26AFEA7A52}">
      <dgm:prSet/>
      <dgm:spPr/>
      <dgm:t>
        <a:bodyPr/>
        <a:lstStyle/>
        <a:p>
          <a:pPr rtl="0"/>
          <a:r>
            <a:rPr lang="en-US" b="0" dirty="0">
              <a:latin typeface="Calibri Light"/>
              <a:cs typeface="Arial"/>
            </a:rPr>
            <a:t>Both - Implementation of the Rest API (back-end) </a:t>
          </a:r>
        </a:p>
      </dgm:t>
    </dgm:pt>
    <dgm:pt modelId="{BFD7C0B5-4A9B-4BA8-8B9E-9EF2EA566E95}" type="parTrans" cxnId="{A01076BA-DDE0-48CB-AD5B-E18264A98C6A}">
      <dgm:prSet/>
      <dgm:spPr/>
      <dgm:t>
        <a:bodyPr/>
        <a:lstStyle/>
        <a:p>
          <a:endParaRPr lang="en-US"/>
        </a:p>
      </dgm:t>
    </dgm:pt>
    <dgm:pt modelId="{88B72968-97ED-470F-8748-55CBE7E2B47E}" type="sibTrans" cxnId="{A01076BA-DDE0-48CB-AD5B-E18264A98C6A}">
      <dgm:prSet/>
      <dgm:spPr/>
      <dgm:t>
        <a:bodyPr/>
        <a:lstStyle/>
        <a:p>
          <a:endParaRPr lang="en-US"/>
        </a:p>
      </dgm:t>
    </dgm:pt>
    <dgm:pt modelId="{9AC7B239-C889-4F0B-A30D-4D9033DAAB9E}">
      <dgm:prSet/>
      <dgm:spPr/>
      <dgm:t>
        <a:bodyPr/>
        <a:lstStyle/>
        <a:p>
          <a:pPr rtl="0"/>
          <a:r>
            <a:rPr lang="en-US" b="0" dirty="0">
              <a:latin typeface="Calibri Light"/>
              <a:cs typeface="Arial"/>
            </a:rPr>
            <a:t>Adrien - Implementation of the Client Application (front-end)</a:t>
          </a:r>
        </a:p>
      </dgm:t>
    </dgm:pt>
    <dgm:pt modelId="{C9218EB2-FE5A-420F-B77F-7F8B821FAD4B}" type="parTrans" cxnId="{3A5C4DBE-06C4-4708-B9FD-0C19765B2BEA}">
      <dgm:prSet/>
      <dgm:spPr/>
      <dgm:t>
        <a:bodyPr/>
        <a:lstStyle/>
        <a:p>
          <a:endParaRPr lang="en-US"/>
        </a:p>
      </dgm:t>
    </dgm:pt>
    <dgm:pt modelId="{333F28F3-6047-4B82-8288-0DE6FB6E63BF}" type="sibTrans" cxnId="{3A5C4DBE-06C4-4708-B9FD-0C19765B2BEA}">
      <dgm:prSet/>
      <dgm:spPr/>
      <dgm:t>
        <a:bodyPr/>
        <a:lstStyle/>
        <a:p>
          <a:endParaRPr lang="en-US"/>
        </a:p>
      </dgm:t>
    </dgm:pt>
    <dgm:pt modelId="{405388A2-164A-4BE5-9923-1DEC4C35F416}">
      <dgm:prSet/>
      <dgm:spPr/>
      <dgm:t>
        <a:bodyPr/>
        <a:lstStyle/>
        <a:p>
          <a:pPr rtl="0"/>
          <a:r>
            <a:rPr lang="en-GB" b="0" dirty="0">
              <a:latin typeface="Calibri Light"/>
              <a:cs typeface="Arial"/>
            </a:rPr>
            <a:t>Vlad- Testing with fake data input </a:t>
          </a:r>
          <a:endParaRPr lang="en-US" b="0" dirty="0">
            <a:latin typeface="Calibri Light"/>
            <a:cs typeface="Arial"/>
          </a:endParaRPr>
        </a:p>
      </dgm:t>
    </dgm:pt>
    <dgm:pt modelId="{3C930D3A-2C40-4F13-A34B-A7E025C7E078}" type="parTrans" cxnId="{E8481E0C-664B-414E-8C0C-8DB510FB8D13}">
      <dgm:prSet/>
      <dgm:spPr/>
      <dgm:t>
        <a:bodyPr/>
        <a:lstStyle/>
        <a:p>
          <a:endParaRPr lang="en-US"/>
        </a:p>
      </dgm:t>
    </dgm:pt>
    <dgm:pt modelId="{2E6EF3D5-B727-4627-BC06-9D4A018528B5}" type="sibTrans" cxnId="{E8481E0C-664B-414E-8C0C-8DB510FB8D13}">
      <dgm:prSet/>
      <dgm:spPr/>
      <dgm:t>
        <a:bodyPr/>
        <a:lstStyle/>
        <a:p>
          <a:endParaRPr lang="en-US"/>
        </a:p>
      </dgm:t>
    </dgm:pt>
    <dgm:pt modelId="{42E83570-76B4-41D2-B8C2-7265F31C6D85}" type="pres">
      <dgm:prSet presAssocID="{92FC2672-A4B7-4F9B-8D0C-C0344EEA33A2}" presName="linear" presStyleCnt="0">
        <dgm:presLayoutVars>
          <dgm:animLvl val="lvl"/>
          <dgm:resizeHandles val="exact"/>
        </dgm:presLayoutVars>
      </dgm:prSet>
      <dgm:spPr/>
    </dgm:pt>
    <dgm:pt modelId="{EA53E3C4-E1A1-4052-9713-DA3B6DEB2B0F}" type="pres">
      <dgm:prSet presAssocID="{E98581D2-5F17-4FEC-AD4F-078638E3384D}" presName="parentText" presStyleLbl="node1" presStyleIdx="0" presStyleCnt="5">
        <dgm:presLayoutVars>
          <dgm:chMax val="0"/>
          <dgm:bulletEnabled val="1"/>
        </dgm:presLayoutVars>
      </dgm:prSet>
      <dgm:spPr/>
    </dgm:pt>
    <dgm:pt modelId="{C842DC19-3736-4411-8E02-CFF39F998F80}" type="pres">
      <dgm:prSet presAssocID="{4A17415D-CBC6-40C1-9F9E-964A04EA0974}" presName="spacer" presStyleCnt="0"/>
      <dgm:spPr/>
    </dgm:pt>
    <dgm:pt modelId="{0848D8C6-15AA-4EE4-9793-9F22F803805F}" type="pres">
      <dgm:prSet presAssocID="{3B472E3B-7A33-4303-848F-B79FA9F3C5C0}" presName="parentText" presStyleLbl="node1" presStyleIdx="1" presStyleCnt="5">
        <dgm:presLayoutVars>
          <dgm:chMax val="0"/>
          <dgm:bulletEnabled val="1"/>
        </dgm:presLayoutVars>
      </dgm:prSet>
      <dgm:spPr/>
    </dgm:pt>
    <dgm:pt modelId="{B40E58DA-C9F2-4A47-A160-E02D4FA2A9E5}" type="pres">
      <dgm:prSet presAssocID="{9C67FBCE-5DF6-48F2-94A4-8F89016EE743}" presName="spacer" presStyleCnt="0"/>
      <dgm:spPr/>
    </dgm:pt>
    <dgm:pt modelId="{578A4A6D-D9BE-43D3-B29B-283D889F82E4}" type="pres">
      <dgm:prSet presAssocID="{E27525C7-89A2-4773-83BA-DF26AFEA7A52}" presName="parentText" presStyleLbl="node1" presStyleIdx="2" presStyleCnt="5">
        <dgm:presLayoutVars>
          <dgm:chMax val="0"/>
          <dgm:bulletEnabled val="1"/>
        </dgm:presLayoutVars>
      </dgm:prSet>
      <dgm:spPr/>
    </dgm:pt>
    <dgm:pt modelId="{3CDA2B97-FE65-4D9A-BF52-0A8084075CC5}" type="pres">
      <dgm:prSet presAssocID="{88B72968-97ED-470F-8748-55CBE7E2B47E}" presName="spacer" presStyleCnt="0"/>
      <dgm:spPr/>
    </dgm:pt>
    <dgm:pt modelId="{454E7F4F-C6CD-4395-8D21-C7EE34CC1591}" type="pres">
      <dgm:prSet presAssocID="{9AC7B239-C889-4F0B-A30D-4D9033DAAB9E}" presName="parentText" presStyleLbl="node1" presStyleIdx="3" presStyleCnt="5">
        <dgm:presLayoutVars>
          <dgm:chMax val="0"/>
          <dgm:bulletEnabled val="1"/>
        </dgm:presLayoutVars>
      </dgm:prSet>
      <dgm:spPr/>
    </dgm:pt>
    <dgm:pt modelId="{1B4B6BAB-705A-45C7-B551-EE47B38A2FBF}" type="pres">
      <dgm:prSet presAssocID="{333F28F3-6047-4B82-8288-0DE6FB6E63BF}" presName="spacer" presStyleCnt="0"/>
      <dgm:spPr/>
    </dgm:pt>
    <dgm:pt modelId="{12365861-461E-4F0E-B1B0-0B5ABFC0259C}" type="pres">
      <dgm:prSet presAssocID="{405388A2-164A-4BE5-9923-1DEC4C35F416}" presName="parentText" presStyleLbl="node1" presStyleIdx="4" presStyleCnt="5">
        <dgm:presLayoutVars>
          <dgm:chMax val="0"/>
          <dgm:bulletEnabled val="1"/>
        </dgm:presLayoutVars>
      </dgm:prSet>
      <dgm:spPr/>
    </dgm:pt>
  </dgm:ptLst>
  <dgm:cxnLst>
    <dgm:cxn modelId="{E8481E0C-664B-414E-8C0C-8DB510FB8D13}" srcId="{92FC2672-A4B7-4F9B-8D0C-C0344EEA33A2}" destId="{405388A2-164A-4BE5-9923-1DEC4C35F416}" srcOrd="4" destOrd="0" parTransId="{3C930D3A-2C40-4F13-A34B-A7E025C7E078}" sibTransId="{2E6EF3D5-B727-4627-BC06-9D4A018528B5}"/>
    <dgm:cxn modelId="{DE045A27-2927-4DCA-9140-E3AB7A9336E2}" type="presOf" srcId="{E98581D2-5F17-4FEC-AD4F-078638E3384D}" destId="{EA53E3C4-E1A1-4052-9713-DA3B6DEB2B0F}" srcOrd="0" destOrd="0" presId="urn:microsoft.com/office/officeart/2005/8/layout/vList2"/>
    <dgm:cxn modelId="{BAD86338-8B1B-4704-ACF1-3BE6C4F3D2FF}" type="presOf" srcId="{92FC2672-A4B7-4F9B-8D0C-C0344EEA33A2}" destId="{42E83570-76B4-41D2-B8C2-7265F31C6D85}" srcOrd="0" destOrd="0" presId="urn:microsoft.com/office/officeart/2005/8/layout/vList2"/>
    <dgm:cxn modelId="{1454963C-4E24-420B-A74D-E1B1A1371A68}" type="presOf" srcId="{E27525C7-89A2-4773-83BA-DF26AFEA7A52}" destId="{578A4A6D-D9BE-43D3-B29B-283D889F82E4}" srcOrd="0" destOrd="0" presId="urn:microsoft.com/office/officeart/2005/8/layout/vList2"/>
    <dgm:cxn modelId="{E9F18BA6-315B-42C4-B926-4D6BA00A4151}" type="presOf" srcId="{9AC7B239-C889-4F0B-A30D-4D9033DAAB9E}" destId="{454E7F4F-C6CD-4395-8D21-C7EE34CC1591}" srcOrd="0" destOrd="0" presId="urn:microsoft.com/office/officeart/2005/8/layout/vList2"/>
    <dgm:cxn modelId="{677612A8-83A9-4301-9314-8A7640ECEB44}" type="presOf" srcId="{3B472E3B-7A33-4303-848F-B79FA9F3C5C0}" destId="{0848D8C6-15AA-4EE4-9793-9F22F803805F}" srcOrd="0" destOrd="0" presId="urn:microsoft.com/office/officeart/2005/8/layout/vList2"/>
    <dgm:cxn modelId="{A01076BA-DDE0-48CB-AD5B-E18264A98C6A}" srcId="{92FC2672-A4B7-4F9B-8D0C-C0344EEA33A2}" destId="{E27525C7-89A2-4773-83BA-DF26AFEA7A52}" srcOrd="2" destOrd="0" parTransId="{BFD7C0B5-4A9B-4BA8-8B9E-9EF2EA566E95}" sibTransId="{88B72968-97ED-470F-8748-55CBE7E2B47E}"/>
    <dgm:cxn modelId="{01E719BE-63FE-4235-9585-7F7192A0C7F8}" srcId="{92FC2672-A4B7-4F9B-8D0C-C0344EEA33A2}" destId="{3B472E3B-7A33-4303-848F-B79FA9F3C5C0}" srcOrd="1" destOrd="0" parTransId="{488722D7-E086-4C9C-BA17-930BD723AFEA}" sibTransId="{9C67FBCE-5DF6-48F2-94A4-8F89016EE743}"/>
    <dgm:cxn modelId="{3A5C4DBE-06C4-4708-B9FD-0C19765B2BEA}" srcId="{92FC2672-A4B7-4F9B-8D0C-C0344EEA33A2}" destId="{9AC7B239-C889-4F0B-A30D-4D9033DAAB9E}" srcOrd="3" destOrd="0" parTransId="{C9218EB2-FE5A-420F-B77F-7F8B821FAD4B}" sibTransId="{333F28F3-6047-4B82-8288-0DE6FB6E63BF}"/>
    <dgm:cxn modelId="{5C03FCFB-C67C-4C36-BED8-0320994C4EA9}" type="presOf" srcId="{405388A2-164A-4BE5-9923-1DEC4C35F416}" destId="{12365861-461E-4F0E-B1B0-0B5ABFC0259C}" srcOrd="0" destOrd="0" presId="urn:microsoft.com/office/officeart/2005/8/layout/vList2"/>
    <dgm:cxn modelId="{C6CD9BFC-0C68-49A0-82A0-09863028779C}" srcId="{92FC2672-A4B7-4F9B-8D0C-C0344EEA33A2}" destId="{E98581D2-5F17-4FEC-AD4F-078638E3384D}" srcOrd="0" destOrd="0" parTransId="{240466F7-E37A-414A-B745-419465F91668}" sibTransId="{4A17415D-CBC6-40C1-9F9E-964A04EA0974}"/>
    <dgm:cxn modelId="{372F1DC8-02DD-48CD-B06B-8B7671E46FEC}" type="presParOf" srcId="{42E83570-76B4-41D2-B8C2-7265F31C6D85}" destId="{EA53E3C4-E1A1-4052-9713-DA3B6DEB2B0F}" srcOrd="0" destOrd="0" presId="urn:microsoft.com/office/officeart/2005/8/layout/vList2"/>
    <dgm:cxn modelId="{E96DF421-A484-4353-80A9-31DC3C3BE141}" type="presParOf" srcId="{42E83570-76B4-41D2-B8C2-7265F31C6D85}" destId="{C842DC19-3736-4411-8E02-CFF39F998F80}" srcOrd="1" destOrd="0" presId="urn:microsoft.com/office/officeart/2005/8/layout/vList2"/>
    <dgm:cxn modelId="{6A5C7A4B-1B5C-4983-B121-2B8DF989B09F}" type="presParOf" srcId="{42E83570-76B4-41D2-B8C2-7265F31C6D85}" destId="{0848D8C6-15AA-4EE4-9793-9F22F803805F}" srcOrd="2" destOrd="0" presId="urn:microsoft.com/office/officeart/2005/8/layout/vList2"/>
    <dgm:cxn modelId="{4EC2F7B7-4E30-43D0-AD9A-773048AA8680}" type="presParOf" srcId="{42E83570-76B4-41D2-B8C2-7265F31C6D85}" destId="{B40E58DA-C9F2-4A47-A160-E02D4FA2A9E5}" srcOrd="3" destOrd="0" presId="urn:microsoft.com/office/officeart/2005/8/layout/vList2"/>
    <dgm:cxn modelId="{B2E97D23-47E4-4F8F-9B34-D6C9018CBCC3}" type="presParOf" srcId="{42E83570-76B4-41D2-B8C2-7265F31C6D85}" destId="{578A4A6D-D9BE-43D3-B29B-283D889F82E4}" srcOrd="4" destOrd="0" presId="urn:microsoft.com/office/officeart/2005/8/layout/vList2"/>
    <dgm:cxn modelId="{A99502BC-BD39-4CBA-A8E7-6D51E9579BEF}" type="presParOf" srcId="{42E83570-76B4-41D2-B8C2-7265F31C6D85}" destId="{3CDA2B97-FE65-4D9A-BF52-0A8084075CC5}" srcOrd="5" destOrd="0" presId="urn:microsoft.com/office/officeart/2005/8/layout/vList2"/>
    <dgm:cxn modelId="{DCB38041-B3F5-4568-9A84-FBED5F804A08}" type="presParOf" srcId="{42E83570-76B4-41D2-B8C2-7265F31C6D85}" destId="{454E7F4F-C6CD-4395-8D21-C7EE34CC1591}" srcOrd="6" destOrd="0" presId="urn:microsoft.com/office/officeart/2005/8/layout/vList2"/>
    <dgm:cxn modelId="{5E7D1BAE-A400-4462-9658-7787B554B4C5}" type="presParOf" srcId="{42E83570-76B4-41D2-B8C2-7265F31C6D85}" destId="{1B4B6BAB-705A-45C7-B551-EE47B38A2FBF}" srcOrd="7" destOrd="0" presId="urn:microsoft.com/office/officeart/2005/8/layout/vList2"/>
    <dgm:cxn modelId="{8EE81B4A-80A7-49D6-9032-D49FE2068661}" type="presParOf" srcId="{42E83570-76B4-41D2-B8C2-7265F31C6D85}" destId="{12365861-461E-4F0E-B1B0-0B5ABFC0259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05C74-B3B0-4C42-86A0-2BCAD04D3B62}">
      <dsp:nvSpPr>
        <dsp:cNvPr id="0" name=""/>
        <dsp:cNvSpPr/>
      </dsp:nvSpPr>
      <dsp:spPr>
        <a:xfrm>
          <a:off x="0" y="103896"/>
          <a:ext cx="6364224" cy="12530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latin typeface="Arial"/>
              <a:cs typeface="Arial"/>
            </a:rPr>
            <a:t>Database to store context information from context broker</a:t>
          </a:r>
        </a:p>
      </dsp:txBody>
      <dsp:txXfrm>
        <a:off x="61170" y="165066"/>
        <a:ext cx="6241884" cy="1130730"/>
      </dsp:txXfrm>
    </dsp:sp>
    <dsp:sp modelId="{9FA61A21-A7EF-431A-BA6D-5506EB65E7E0}">
      <dsp:nvSpPr>
        <dsp:cNvPr id="0" name=""/>
        <dsp:cNvSpPr/>
      </dsp:nvSpPr>
      <dsp:spPr>
        <a:xfrm>
          <a:off x="0" y="1454886"/>
          <a:ext cx="6364224" cy="125307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kern="1200" dirty="0">
              <a:latin typeface="Arial"/>
              <a:cs typeface="Arial"/>
            </a:rPr>
            <a:t>Rest API for Client Application</a:t>
          </a:r>
        </a:p>
      </dsp:txBody>
      <dsp:txXfrm>
        <a:off x="61170" y="1516056"/>
        <a:ext cx="6241884" cy="1130730"/>
      </dsp:txXfrm>
    </dsp:sp>
    <dsp:sp modelId="{C6737610-A6FB-4527-8862-665C70152997}">
      <dsp:nvSpPr>
        <dsp:cNvPr id="0" name=""/>
        <dsp:cNvSpPr/>
      </dsp:nvSpPr>
      <dsp:spPr>
        <a:xfrm>
          <a:off x="0" y="2805876"/>
          <a:ext cx="6364224" cy="125307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kern="1200" dirty="0">
              <a:latin typeface="Arial"/>
              <a:cs typeface="Arial"/>
            </a:rPr>
            <a:t>Data transfer from Edge Controller to Context Broker</a:t>
          </a:r>
        </a:p>
      </dsp:txBody>
      <dsp:txXfrm>
        <a:off x="61170" y="2867046"/>
        <a:ext cx="6241884" cy="1130730"/>
      </dsp:txXfrm>
    </dsp:sp>
    <dsp:sp modelId="{E6D9C985-F1DD-47A0-8BED-A06661E6761B}">
      <dsp:nvSpPr>
        <dsp:cNvPr id="0" name=""/>
        <dsp:cNvSpPr/>
      </dsp:nvSpPr>
      <dsp:spPr>
        <a:xfrm>
          <a:off x="0" y="4156866"/>
          <a:ext cx="6364224" cy="125307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kern="1200" dirty="0">
              <a:latin typeface="Arial"/>
              <a:cs typeface="Arial"/>
            </a:rPr>
            <a:t>Client Application</a:t>
          </a:r>
        </a:p>
      </dsp:txBody>
      <dsp:txXfrm>
        <a:off x="61170" y="4218036"/>
        <a:ext cx="6241884" cy="11307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53E3C4-E1A1-4052-9713-DA3B6DEB2B0F}">
      <dsp:nvSpPr>
        <dsp:cNvPr id="0" name=""/>
        <dsp:cNvSpPr/>
      </dsp:nvSpPr>
      <dsp:spPr>
        <a:xfrm>
          <a:off x="0" y="21455"/>
          <a:ext cx="6364224" cy="1034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Retrieving &amp; process data from camera using AI</a:t>
          </a:r>
        </a:p>
      </dsp:txBody>
      <dsp:txXfrm>
        <a:off x="50489" y="71944"/>
        <a:ext cx="6263246" cy="933302"/>
      </dsp:txXfrm>
    </dsp:sp>
    <dsp:sp modelId="{0848D8C6-15AA-4EE4-9793-9F22F803805F}">
      <dsp:nvSpPr>
        <dsp:cNvPr id="0" name=""/>
        <dsp:cNvSpPr/>
      </dsp:nvSpPr>
      <dsp:spPr>
        <a:xfrm>
          <a:off x="0" y="1130615"/>
          <a:ext cx="6364224" cy="1034280"/>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Setting up the Orion Context Broker and Cygnus </a:t>
          </a:r>
        </a:p>
      </dsp:txBody>
      <dsp:txXfrm>
        <a:off x="50489" y="1181104"/>
        <a:ext cx="6263246" cy="933302"/>
      </dsp:txXfrm>
    </dsp:sp>
    <dsp:sp modelId="{578A4A6D-D9BE-43D3-B29B-283D889F82E4}">
      <dsp:nvSpPr>
        <dsp:cNvPr id="0" name=""/>
        <dsp:cNvSpPr/>
      </dsp:nvSpPr>
      <dsp:spPr>
        <a:xfrm>
          <a:off x="0" y="2239775"/>
          <a:ext cx="6364224" cy="103428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Implementation of the Rest API (back-end) </a:t>
          </a:r>
        </a:p>
      </dsp:txBody>
      <dsp:txXfrm>
        <a:off x="50489" y="2290264"/>
        <a:ext cx="6263246" cy="933302"/>
      </dsp:txXfrm>
    </dsp:sp>
    <dsp:sp modelId="{454E7F4F-C6CD-4395-8D21-C7EE34CC1591}">
      <dsp:nvSpPr>
        <dsp:cNvPr id="0" name=""/>
        <dsp:cNvSpPr/>
      </dsp:nvSpPr>
      <dsp:spPr>
        <a:xfrm>
          <a:off x="0" y="3348936"/>
          <a:ext cx="6364224" cy="1034280"/>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Implementation of the Client Application (front-end)</a:t>
          </a:r>
        </a:p>
      </dsp:txBody>
      <dsp:txXfrm>
        <a:off x="50489" y="3399425"/>
        <a:ext cx="6263246" cy="933302"/>
      </dsp:txXfrm>
    </dsp:sp>
    <dsp:sp modelId="{12365861-461E-4F0E-B1B0-0B5ABFC0259C}">
      <dsp:nvSpPr>
        <dsp:cNvPr id="0" name=""/>
        <dsp:cNvSpPr/>
      </dsp:nvSpPr>
      <dsp:spPr>
        <a:xfrm>
          <a:off x="0" y="4458096"/>
          <a:ext cx="6364224" cy="10342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Testing with fake data input</a:t>
          </a:r>
          <a:endParaRPr lang="en-US" sz="2600" kern="1200" dirty="0"/>
        </a:p>
      </dsp:txBody>
      <dsp:txXfrm>
        <a:off x="50489" y="4508585"/>
        <a:ext cx="6263246" cy="9333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05C74-B3B0-4C42-86A0-2BCAD04D3B62}">
      <dsp:nvSpPr>
        <dsp:cNvPr id="0" name=""/>
        <dsp:cNvSpPr/>
      </dsp:nvSpPr>
      <dsp:spPr>
        <a:xfrm>
          <a:off x="0" y="25020"/>
          <a:ext cx="6364224" cy="10328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latin typeface="Calibri Light"/>
              <a:ea typeface="Calibri Light"/>
              <a:cs typeface="Arial"/>
            </a:rPr>
            <a:t>Detection of illegal parking</a:t>
          </a:r>
          <a:endParaRPr lang="en-US" sz="2600" kern="1200" dirty="0">
            <a:latin typeface="Calibri Light"/>
            <a:ea typeface="Calibri Light"/>
            <a:cs typeface="Arial"/>
          </a:endParaRPr>
        </a:p>
      </dsp:txBody>
      <dsp:txXfrm>
        <a:off x="50420" y="75440"/>
        <a:ext cx="6263384" cy="932014"/>
      </dsp:txXfrm>
    </dsp:sp>
    <dsp:sp modelId="{9FA61A21-A7EF-431A-BA6D-5506EB65E7E0}">
      <dsp:nvSpPr>
        <dsp:cNvPr id="0" name=""/>
        <dsp:cNvSpPr/>
      </dsp:nvSpPr>
      <dsp:spPr>
        <a:xfrm>
          <a:off x="0" y="1132754"/>
          <a:ext cx="6364224" cy="1032854"/>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latin typeface="Calibri Light"/>
              <a:ea typeface="Calibri Light"/>
              <a:cs typeface="Arial"/>
            </a:rPr>
            <a:t>Notify law enforcers about illegal parking around the city</a:t>
          </a:r>
          <a:endParaRPr lang="en-US" sz="2600" kern="1200" dirty="0">
            <a:latin typeface="Calibri Light"/>
            <a:ea typeface="Calibri Light"/>
            <a:cs typeface="Arial"/>
          </a:endParaRPr>
        </a:p>
      </dsp:txBody>
      <dsp:txXfrm>
        <a:off x="50420" y="1183174"/>
        <a:ext cx="6263384" cy="932014"/>
      </dsp:txXfrm>
    </dsp:sp>
    <dsp:sp modelId="{B691FCE2-B299-4DC8-A68A-34367076DDA7}">
      <dsp:nvSpPr>
        <dsp:cNvPr id="0" name=""/>
        <dsp:cNvSpPr/>
      </dsp:nvSpPr>
      <dsp:spPr>
        <a:xfrm>
          <a:off x="0" y="2240488"/>
          <a:ext cx="6364224" cy="1032854"/>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latin typeface="Calibri Light"/>
              <a:ea typeface="Calibri Light"/>
              <a:cs typeface="Arial"/>
            </a:rPr>
            <a:t>Offering suggestion about available parking spots</a:t>
          </a:r>
          <a:endParaRPr lang="en-US" sz="2600" kern="1200" dirty="0">
            <a:latin typeface="Calibri Light"/>
            <a:ea typeface="Calibri Light"/>
            <a:cs typeface="Arial"/>
          </a:endParaRPr>
        </a:p>
      </dsp:txBody>
      <dsp:txXfrm>
        <a:off x="50420" y="2290908"/>
        <a:ext cx="6263384" cy="932014"/>
      </dsp:txXfrm>
    </dsp:sp>
    <dsp:sp modelId="{5C7F9888-42D3-497B-B11A-20D0F76C2E32}">
      <dsp:nvSpPr>
        <dsp:cNvPr id="0" name=""/>
        <dsp:cNvSpPr/>
      </dsp:nvSpPr>
      <dsp:spPr>
        <a:xfrm>
          <a:off x="0" y="3348223"/>
          <a:ext cx="6364224" cy="1032854"/>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latin typeface="Calibri Light"/>
              <a:ea typeface="Calibri Light"/>
              <a:cs typeface="Arial"/>
            </a:rPr>
            <a:t>Offering statistics to the municipality about the most crowded streets</a:t>
          </a:r>
          <a:endParaRPr lang="en-US" sz="2600" kern="1200" dirty="0">
            <a:latin typeface="Calibri Light"/>
            <a:ea typeface="Calibri Light"/>
            <a:cs typeface="Arial"/>
          </a:endParaRPr>
        </a:p>
      </dsp:txBody>
      <dsp:txXfrm>
        <a:off x="50420" y="3398643"/>
        <a:ext cx="6263384" cy="932014"/>
      </dsp:txXfrm>
    </dsp:sp>
    <dsp:sp modelId="{E5D09DE9-10C5-444B-9A5B-8FB5BF37571B}">
      <dsp:nvSpPr>
        <dsp:cNvPr id="0" name=""/>
        <dsp:cNvSpPr/>
      </dsp:nvSpPr>
      <dsp:spPr>
        <a:xfrm>
          <a:off x="0" y="4455957"/>
          <a:ext cx="6364224" cy="103285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GB" sz="2600" kern="1200" dirty="0">
              <a:latin typeface="Calibri Light"/>
              <a:ea typeface="Calibri Light"/>
              <a:cs typeface="Arial"/>
            </a:rPr>
            <a:t>Using google API to detect if illegal parking has an impact to the trafic </a:t>
          </a:r>
        </a:p>
      </dsp:txBody>
      <dsp:txXfrm>
        <a:off x="50420" y="4506377"/>
        <a:ext cx="6263384" cy="9320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53E3C4-E1A1-4052-9713-DA3B6DEB2B0F}">
      <dsp:nvSpPr>
        <dsp:cNvPr id="0" name=""/>
        <dsp:cNvSpPr/>
      </dsp:nvSpPr>
      <dsp:spPr>
        <a:xfrm>
          <a:off x="0" y="21455"/>
          <a:ext cx="6364224" cy="1034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kern="1200" dirty="0">
              <a:latin typeface="Calibri Light"/>
              <a:cs typeface="Arial"/>
            </a:rPr>
            <a:t>Vlad - Retrieving &amp; process data from camera using AI</a:t>
          </a:r>
        </a:p>
      </dsp:txBody>
      <dsp:txXfrm>
        <a:off x="50489" y="71944"/>
        <a:ext cx="6263246" cy="933302"/>
      </dsp:txXfrm>
    </dsp:sp>
    <dsp:sp modelId="{0848D8C6-15AA-4EE4-9793-9F22F803805F}">
      <dsp:nvSpPr>
        <dsp:cNvPr id="0" name=""/>
        <dsp:cNvSpPr/>
      </dsp:nvSpPr>
      <dsp:spPr>
        <a:xfrm>
          <a:off x="0" y="1130615"/>
          <a:ext cx="6364224" cy="1034280"/>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kern="1200" dirty="0">
              <a:latin typeface="Calibri Light"/>
              <a:cs typeface="Arial"/>
            </a:rPr>
            <a:t>Both - Setting up the Orion Context Broker and Cygnus </a:t>
          </a:r>
        </a:p>
      </dsp:txBody>
      <dsp:txXfrm>
        <a:off x="50489" y="1181104"/>
        <a:ext cx="6263246" cy="933302"/>
      </dsp:txXfrm>
    </dsp:sp>
    <dsp:sp modelId="{578A4A6D-D9BE-43D3-B29B-283D889F82E4}">
      <dsp:nvSpPr>
        <dsp:cNvPr id="0" name=""/>
        <dsp:cNvSpPr/>
      </dsp:nvSpPr>
      <dsp:spPr>
        <a:xfrm>
          <a:off x="0" y="2239775"/>
          <a:ext cx="6364224" cy="103428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kern="1200" dirty="0">
              <a:latin typeface="Calibri Light"/>
              <a:cs typeface="Arial"/>
            </a:rPr>
            <a:t>Both - Implementation of the Rest API (back-end) </a:t>
          </a:r>
        </a:p>
      </dsp:txBody>
      <dsp:txXfrm>
        <a:off x="50489" y="2290264"/>
        <a:ext cx="6263246" cy="933302"/>
      </dsp:txXfrm>
    </dsp:sp>
    <dsp:sp modelId="{454E7F4F-C6CD-4395-8D21-C7EE34CC1591}">
      <dsp:nvSpPr>
        <dsp:cNvPr id="0" name=""/>
        <dsp:cNvSpPr/>
      </dsp:nvSpPr>
      <dsp:spPr>
        <a:xfrm>
          <a:off x="0" y="3348936"/>
          <a:ext cx="6364224" cy="1034280"/>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kern="1200" dirty="0">
              <a:latin typeface="Calibri Light"/>
              <a:cs typeface="Arial"/>
            </a:rPr>
            <a:t>Adrien - Implementation of the Client Application (front-end)</a:t>
          </a:r>
        </a:p>
      </dsp:txBody>
      <dsp:txXfrm>
        <a:off x="50489" y="3399425"/>
        <a:ext cx="6263246" cy="933302"/>
      </dsp:txXfrm>
    </dsp:sp>
    <dsp:sp modelId="{12365861-461E-4F0E-B1B0-0B5ABFC0259C}">
      <dsp:nvSpPr>
        <dsp:cNvPr id="0" name=""/>
        <dsp:cNvSpPr/>
      </dsp:nvSpPr>
      <dsp:spPr>
        <a:xfrm>
          <a:off x="0" y="4458096"/>
          <a:ext cx="6364224" cy="10342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GB" sz="2600" b="0" kern="1200" dirty="0">
              <a:latin typeface="Calibri Light"/>
              <a:cs typeface="Arial"/>
            </a:rPr>
            <a:t>Vlad- Testing with fake data input </a:t>
          </a:r>
          <a:endParaRPr lang="en-US" sz="2600" b="0" kern="1200" dirty="0">
            <a:latin typeface="Calibri Light"/>
            <a:cs typeface="Arial"/>
          </a:endParaRPr>
        </a:p>
      </dsp:txBody>
      <dsp:txXfrm>
        <a:off x="50489" y="4508585"/>
        <a:ext cx="6263246" cy="9333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EB7DEF-B727-4BA6-AEA7-70EA41750F02}" type="datetimeFigureOut">
              <a:t>15/02/2024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193D23-73B4-4E3B-B5BC-E2EF53D791C0}" type="slidenum">
              <a:t>‹N°›</a:t>
            </a:fld>
            <a:endParaRPr lang="fr-FR"/>
          </a:p>
        </p:txBody>
      </p:sp>
    </p:spTree>
    <p:extLst>
      <p:ext uri="{BB962C8B-B14F-4D97-AF65-F5344CB8AC3E}">
        <p14:creationId xmlns:p14="http://schemas.microsoft.com/office/powerpoint/2010/main" val="50962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ea typeface="Calibri"/>
                <a:cs typeface="Calibri"/>
              </a:rPr>
              <a:t>AI running</a:t>
            </a:r>
          </a:p>
          <a:p>
            <a:r>
              <a:rPr lang="en-US" dirty="0">
                <a:ea typeface="Calibri"/>
                <a:cs typeface="Calibri"/>
              </a:rPr>
              <a:t>Live markers</a:t>
            </a:r>
          </a:p>
          <a:p>
            <a:r>
              <a:rPr lang="en-US" dirty="0">
                <a:ea typeface="Calibri"/>
                <a:cs typeface="Calibri"/>
              </a:rPr>
              <a:t>Remove markers</a:t>
            </a:r>
          </a:p>
          <a:p>
            <a:r>
              <a:rPr lang="en-US" dirty="0">
                <a:ea typeface="Calibri"/>
                <a:cs typeface="Calibri"/>
              </a:rPr>
              <a:t>Notifications when new marker appears</a:t>
            </a:r>
          </a:p>
          <a:p>
            <a:r>
              <a:rPr lang="en-US" dirty="0">
                <a:ea typeface="Calibri"/>
                <a:cs typeface="Calibri"/>
              </a:rPr>
              <a:t>Heatmap</a:t>
            </a:r>
          </a:p>
          <a:p>
            <a:r>
              <a:rPr lang="en-US" dirty="0">
                <a:ea typeface="Calibri"/>
                <a:cs typeface="Calibri"/>
              </a:rPr>
              <a:t>Live video</a:t>
            </a:r>
          </a:p>
          <a:p>
            <a:r>
              <a:rPr lang="en-US" dirty="0">
                <a:ea typeface="Calibri"/>
                <a:cs typeface="Calibri"/>
              </a:rPr>
              <a:t>Statistics (maybe ?)</a:t>
            </a:r>
          </a:p>
          <a:p>
            <a:r>
              <a:rPr lang="en-US" dirty="0">
                <a:ea typeface="Calibri"/>
                <a:cs typeface="Calibri"/>
              </a:rPr>
              <a:t>Manage traffic violations</a:t>
            </a:r>
          </a:p>
          <a:p>
            <a:r>
              <a:rPr lang="en-US" dirty="0">
                <a:ea typeface="Calibri"/>
                <a:cs typeface="Calibri"/>
              </a:rPr>
              <a:t>Parking sites (area and description + parking spots)</a:t>
            </a:r>
          </a:p>
          <a:p>
            <a:r>
              <a:rPr lang="en-US" dirty="0">
                <a:ea typeface="Calibri"/>
                <a:cs typeface="Calibri"/>
              </a:rPr>
              <a:t>Using smart </a:t>
            </a:r>
            <a:r>
              <a:rPr lang="en-US" dirty="0" err="1">
                <a:ea typeface="Calibri"/>
                <a:cs typeface="Calibri"/>
              </a:rPr>
              <a:t>datamodels</a:t>
            </a:r>
          </a:p>
        </p:txBody>
      </p:sp>
      <p:sp>
        <p:nvSpPr>
          <p:cNvPr id="4" name="Espace réservé du numéro de diapositive 3"/>
          <p:cNvSpPr>
            <a:spLocks noGrp="1"/>
          </p:cNvSpPr>
          <p:nvPr>
            <p:ph type="sldNum" sz="quarter" idx="5"/>
          </p:nvPr>
        </p:nvSpPr>
        <p:spPr/>
        <p:txBody>
          <a:bodyPr/>
          <a:lstStyle/>
          <a:p>
            <a:fld id="{D9193D23-73B4-4E3B-B5BC-E2EF53D791C0}" type="slidenum">
              <a:t>10</a:t>
            </a:fld>
            <a:endParaRPr lang="fr-FR"/>
          </a:p>
        </p:txBody>
      </p:sp>
    </p:spTree>
    <p:extLst>
      <p:ext uri="{BB962C8B-B14F-4D97-AF65-F5344CB8AC3E}">
        <p14:creationId xmlns:p14="http://schemas.microsoft.com/office/powerpoint/2010/main" val="199348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B455F1-B517-2B18-FBAA-D1434921D56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5992342-C682-89E3-D06F-6129CCA325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E56DF45-1444-F0F3-324F-251AF98696F2}"/>
              </a:ext>
            </a:extLst>
          </p:cNvPr>
          <p:cNvSpPr>
            <a:spLocks noGrp="1"/>
          </p:cNvSpPr>
          <p:nvPr>
            <p:ph type="dt" sz="half" idx="10"/>
          </p:nvPr>
        </p:nvSpPr>
        <p:spPr/>
        <p:txBody>
          <a:bodyPr/>
          <a:lstStyle/>
          <a:p>
            <a:fld id="{7F26CE5D-469A-4CFA-B529-7CF1751C80C7}" type="datetimeFigureOut">
              <a:rPr lang="fr-FR" smtClean="0"/>
              <a:t>15/02/2024</a:t>
            </a:fld>
            <a:endParaRPr lang="fr-FR"/>
          </a:p>
        </p:txBody>
      </p:sp>
      <p:sp>
        <p:nvSpPr>
          <p:cNvPr id="5" name="Espace réservé du pied de page 4">
            <a:extLst>
              <a:ext uri="{FF2B5EF4-FFF2-40B4-BE49-F238E27FC236}">
                <a16:creationId xmlns:a16="http://schemas.microsoft.com/office/drawing/2014/main" id="{FCE96AC3-B566-C9DE-FFFE-7D533F5049F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EE859F4-5E52-6B3D-AECC-33AAD544E0D8}"/>
              </a:ext>
            </a:extLst>
          </p:cNvPr>
          <p:cNvSpPr>
            <a:spLocks noGrp="1"/>
          </p:cNvSpPr>
          <p:nvPr>
            <p:ph type="sldNum" sz="quarter" idx="12"/>
          </p:nvPr>
        </p:nvSpPr>
        <p:spPr/>
        <p:txBody>
          <a:bodyPr/>
          <a:lstStyle/>
          <a:p>
            <a:fld id="{3FA679C5-A205-4C70-B446-91031EBF3294}" type="slidenum">
              <a:rPr lang="fr-FR" smtClean="0"/>
              <a:t>‹N°›</a:t>
            </a:fld>
            <a:endParaRPr lang="fr-FR"/>
          </a:p>
        </p:txBody>
      </p:sp>
    </p:spTree>
    <p:extLst>
      <p:ext uri="{BB962C8B-B14F-4D97-AF65-F5344CB8AC3E}">
        <p14:creationId xmlns:p14="http://schemas.microsoft.com/office/powerpoint/2010/main" val="749540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2B4502-5065-2717-6A58-AD51744F997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F58A396-F218-DBA4-55D9-A46436C9ABF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2E048FB-1551-30D8-47CB-E40A00F12C26}"/>
              </a:ext>
            </a:extLst>
          </p:cNvPr>
          <p:cNvSpPr>
            <a:spLocks noGrp="1"/>
          </p:cNvSpPr>
          <p:nvPr>
            <p:ph type="dt" sz="half" idx="10"/>
          </p:nvPr>
        </p:nvSpPr>
        <p:spPr/>
        <p:txBody>
          <a:bodyPr/>
          <a:lstStyle/>
          <a:p>
            <a:fld id="{7F26CE5D-469A-4CFA-B529-7CF1751C80C7}" type="datetimeFigureOut">
              <a:rPr lang="fr-FR" smtClean="0"/>
              <a:t>15/02/2024</a:t>
            </a:fld>
            <a:endParaRPr lang="fr-FR"/>
          </a:p>
        </p:txBody>
      </p:sp>
      <p:sp>
        <p:nvSpPr>
          <p:cNvPr id="5" name="Espace réservé du pied de page 4">
            <a:extLst>
              <a:ext uri="{FF2B5EF4-FFF2-40B4-BE49-F238E27FC236}">
                <a16:creationId xmlns:a16="http://schemas.microsoft.com/office/drawing/2014/main" id="{D99ACFFF-58A8-253F-2493-4511B1EC4B1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71F0DED-10C1-C49F-BF1B-C0BBA001FFB0}"/>
              </a:ext>
            </a:extLst>
          </p:cNvPr>
          <p:cNvSpPr>
            <a:spLocks noGrp="1"/>
          </p:cNvSpPr>
          <p:nvPr>
            <p:ph type="sldNum" sz="quarter" idx="12"/>
          </p:nvPr>
        </p:nvSpPr>
        <p:spPr/>
        <p:txBody>
          <a:bodyPr/>
          <a:lstStyle/>
          <a:p>
            <a:fld id="{3FA679C5-A205-4C70-B446-91031EBF3294}" type="slidenum">
              <a:rPr lang="fr-FR" smtClean="0"/>
              <a:t>‹N°›</a:t>
            </a:fld>
            <a:endParaRPr lang="fr-FR"/>
          </a:p>
        </p:txBody>
      </p:sp>
    </p:spTree>
    <p:extLst>
      <p:ext uri="{BB962C8B-B14F-4D97-AF65-F5344CB8AC3E}">
        <p14:creationId xmlns:p14="http://schemas.microsoft.com/office/powerpoint/2010/main" val="3708030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7C4A25C-64C1-FC9C-F014-D9CDAB580DE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F611125-87F0-1A97-743F-37202F27DAD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FF891EC-DBF8-DE90-7170-9A4DD2E41E35}"/>
              </a:ext>
            </a:extLst>
          </p:cNvPr>
          <p:cNvSpPr>
            <a:spLocks noGrp="1"/>
          </p:cNvSpPr>
          <p:nvPr>
            <p:ph type="dt" sz="half" idx="10"/>
          </p:nvPr>
        </p:nvSpPr>
        <p:spPr/>
        <p:txBody>
          <a:bodyPr/>
          <a:lstStyle/>
          <a:p>
            <a:fld id="{7F26CE5D-469A-4CFA-B529-7CF1751C80C7}" type="datetimeFigureOut">
              <a:rPr lang="fr-FR" smtClean="0"/>
              <a:t>15/02/2024</a:t>
            </a:fld>
            <a:endParaRPr lang="fr-FR"/>
          </a:p>
        </p:txBody>
      </p:sp>
      <p:sp>
        <p:nvSpPr>
          <p:cNvPr id="5" name="Espace réservé du pied de page 4">
            <a:extLst>
              <a:ext uri="{FF2B5EF4-FFF2-40B4-BE49-F238E27FC236}">
                <a16:creationId xmlns:a16="http://schemas.microsoft.com/office/drawing/2014/main" id="{649B7A6D-3F55-73FF-CE6E-5655A76F23B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042A289-42C4-4AB9-2BC1-B40E3DFDC1ED}"/>
              </a:ext>
            </a:extLst>
          </p:cNvPr>
          <p:cNvSpPr>
            <a:spLocks noGrp="1"/>
          </p:cNvSpPr>
          <p:nvPr>
            <p:ph type="sldNum" sz="quarter" idx="12"/>
          </p:nvPr>
        </p:nvSpPr>
        <p:spPr/>
        <p:txBody>
          <a:bodyPr/>
          <a:lstStyle/>
          <a:p>
            <a:fld id="{3FA679C5-A205-4C70-B446-91031EBF3294}" type="slidenum">
              <a:rPr lang="fr-FR" smtClean="0"/>
              <a:t>‹N°›</a:t>
            </a:fld>
            <a:endParaRPr lang="fr-FR"/>
          </a:p>
        </p:txBody>
      </p:sp>
    </p:spTree>
    <p:extLst>
      <p:ext uri="{BB962C8B-B14F-4D97-AF65-F5344CB8AC3E}">
        <p14:creationId xmlns:p14="http://schemas.microsoft.com/office/powerpoint/2010/main" val="2339902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017F-42B6-3236-21D4-61EC4EC9D6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23782F5-3100-5C16-C4E5-2216010CCB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A73BBBB-EDB7-F70C-931A-E04FA5CE9D1D}"/>
              </a:ext>
            </a:extLst>
          </p:cNvPr>
          <p:cNvSpPr>
            <a:spLocks noGrp="1"/>
          </p:cNvSpPr>
          <p:nvPr>
            <p:ph type="dt" sz="half" idx="10"/>
          </p:nvPr>
        </p:nvSpPr>
        <p:spPr/>
        <p:txBody>
          <a:bodyPr/>
          <a:lstStyle/>
          <a:p>
            <a:fld id="{62CAE3F7-23F9-453B-9441-357FB0E5EF55}" type="datetimeFigureOut">
              <a:rPr lang="en-GB" smtClean="0"/>
              <a:t>15/02/2024</a:t>
            </a:fld>
            <a:endParaRPr lang="en-GB"/>
          </a:p>
        </p:txBody>
      </p:sp>
      <p:sp>
        <p:nvSpPr>
          <p:cNvPr id="5" name="Footer Placeholder 4">
            <a:extLst>
              <a:ext uri="{FF2B5EF4-FFF2-40B4-BE49-F238E27FC236}">
                <a16:creationId xmlns:a16="http://schemas.microsoft.com/office/drawing/2014/main" id="{74AB8C50-99AF-CD5A-AC80-F456A53F394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C4D0A2-53C3-F405-B8FD-6342CDAA1E7B}"/>
              </a:ext>
            </a:extLst>
          </p:cNvPr>
          <p:cNvSpPr>
            <a:spLocks noGrp="1"/>
          </p:cNvSpPr>
          <p:nvPr>
            <p:ph type="sldNum" sz="quarter" idx="12"/>
          </p:nvPr>
        </p:nvSpPr>
        <p:spPr/>
        <p:txBody>
          <a:bodyPr/>
          <a:lstStyle/>
          <a:p>
            <a:fld id="{60C1E7DC-9FB3-4414-9FE0-B3AF8229E627}" type="slidenum">
              <a:rPr lang="en-GB" smtClean="0"/>
              <a:t>‹N°›</a:t>
            </a:fld>
            <a:endParaRPr lang="en-GB"/>
          </a:p>
        </p:txBody>
      </p:sp>
    </p:spTree>
    <p:extLst>
      <p:ext uri="{BB962C8B-B14F-4D97-AF65-F5344CB8AC3E}">
        <p14:creationId xmlns:p14="http://schemas.microsoft.com/office/powerpoint/2010/main" val="39182313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45056-D3E1-3D93-E65D-62B3A30C674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3C54E9-8B59-F3A4-ED65-DEDA4A6D24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749168-D1EC-EBB1-A248-1C5E9948E304}"/>
              </a:ext>
            </a:extLst>
          </p:cNvPr>
          <p:cNvSpPr>
            <a:spLocks noGrp="1"/>
          </p:cNvSpPr>
          <p:nvPr>
            <p:ph type="dt" sz="half" idx="10"/>
          </p:nvPr>
        </p:nvSpPr>
        <p:spPr/>
        <p:txBody>
          <a:bodyPr/>
          <a:lstStyle/>
          <a:p>
            <a:fld id="{62CAE3F7-23F9-453B-9441-357FB0E5EF55}" type="datetimeFigureOut">
              <a:rPr lang="en-GB" smtClean="0"/>
              <a:t>15/02/2024</a:t>
            </a:fld>
            <a:endParaRPr lang="en-GB"/>
          </a:p>
        </p:txBody>
      </p:sp>
      <p:sp>
        <p:nvSpPr>
          <p:cNvPr id="5" name="Footer Placeholder 4">
            <a:extLst>
              <a:ext uri="{FF2B5EF4-FFF2-40B4-BE49-F238E27FC236}">
                <a16:creationId xmlns:a16="http://schemas.microsoft.com/office/drawing/2014/main" id="{CD8161F9-DD24-BE7F-5607-2853A4FA7C3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C1F8EED-E2E8-A323-B1C3-BAAA5EE587DB}"/>
              </a:ext>
            </a:extLst>
          </p:cNvPr>
          <p:cNvSpPr>
            <a:spLocks noGrp="1"/>
          </p:cNvSpPr>
          <p:nvPr>
            <p:ph type="sldNum" sz="quarter" idx="12"/>
          </p:nvPr>
        </p:nvSpPr>
        <p:spPr/>
        <p:txBody>
          <a:bodyPr/>
          <a:lstStyle/>
          <a:p>
            <a:fld id="{60C1E7DC-9FB3-4414-9FE0-B3AF8229E627}" type="slidenum">
              <a:rPr lang="en-GB" smtClean="0"/>
              <a:t>‹N°›</a:t>
            </a:fld>
            <a:endParaRPr lang="en-GB"/>
          </a:p>
        </p:txBody>
      </p:sp>
    </p:spTree>
    <p:extLst>
      <p:ext uri="{BB962C8B-B14F-4D97-AF65-F5344CB8AC3E}">
        <p14:creationId xmlns:p14="http://schemas.microsoft.com/office/powerpoint/2010/main" val="3205048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779D2-B3CD-EB16-DBAF-892D433C06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A00F63A-4974-C511-5DA6-4593682CEB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B26AF6-EE90-F411-00B8-380CFB29F656}"/>
              </a:ext>
            </a:extLst>
          </p:cNvPr>
          <p:cNvSpPr>
            <a:spLocks noGrp="1"/>
          </p:cNvSpPr>
          <p:nvPr>
            <p:ph type="dt" sz="half" idx="10"/>
          </p:nvPr>
        </p:nvSpPr>
        <p:spPr/>
        <p:txBody>
          <a:bodyPr/>
          <a:lstStyle/>
          <a:p>
            <a:fld id="{62CAE3F7-23F9-453B-9441-357FB0E5EF55}" type="datetimeFigureOut">
              <a:rPr lang="en-GB" smtClean="0"/>
              <a:t>15/02/2024</a:t>
            </a:fld>
            <a:endParaRPr lang="en-GB"/>
          </a:p>
        </p:txBody>
      </p:sp>
      <p:sp>
        <p:nvSpPr>
          <p:cNvPr id="5" name="Footer Placeholder 4">
            <a:extLst>
              <a:ext uri="{FF2B5EF4-FFF2-40B4-BE49-F238E27FC236}">
                <a16:creationId xmlns:a16="http://schemas.microsoft.com/office/drawing/2014/main" id="{5648869F-98B6-8327-603F-EECF52C9496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B894B4-B39E-01E1-96C3-4CB12C3308F8}"/>
              </a:ext>
            </a:extLst>
          </p:cNvPr>
          <p:cNvSpPr>
            <a:spLocks noGrp="1"/>
          </p:cNvSpPr>
          <p:nvPr>
            <p:ph type="sldNum" sz="quarter" idx="12"/>
          </p:nvPr>
        </p:nvSpPr>
        <p:spPr/>
        <p:txBody>
          <a:bodyPr/>
          <a:lstStyle/>
          <a:p>
            <a:fld id="{60C1E7DC-9FB3-4414-9FE0-B3AF8229E627}" type="slidenum">
              <a:rPr lang="en-GB" smtClean="0"/>
              <a:t>‹N°›</a:t>
            </a:fld>
            <a:endParaRPr lang="en-GB"/>
          </a:p>
        </p:txBody>
      </p:sp>
    </p:spTree>
    <p:extLst>
      <p:ext uri="{BB962C8B-B14F-4D97-AF65-F5344CB8AC3E}">
        <p14:creationId xmlns:p14="http://schemas.microsoft.com/office/powerpoint/2010/main" val="1806762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6039B-052B-607C-10A4-308322311FF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03B737D-82D9-0415-C3A8-778CDC602A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5730214-720F-B47F-8E1B-18576B6A6E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31B12D0-8AAC-BB15-645A-2F2D64D09E8F}"/>
              </a:ext>
            </a:extLst>
          </p:cNvPr>
          <p:cNvSpPr>
            <a:spLocks noGrp="1"/>
          </p:cNvSpPr>
          <p:nvPr>
            <p:ph type="dt" sz="half" idx="10"/>
          </p:nvPr>
        </p:nvSpPr>
        <p:spPr/>
        <p:txBody>
          <a:bodyPr/>
          <a:lstStyle/>
          <a:p>
            <a:fld id="{62CAE3F7-23F9-453B-9441-357FB0E5EF55}" type="datetimeFigureOut">
              <a:rPr lang="en-GB" smtClean="0"/>
              <a:t>15/02/2024</a:t>
            </a:fld>
            <a:endParaRPr lang="en-GB"/>
          </a:p>
        </p:txBody>
      </p:sp>
      <p:sp>
        <p:nvSpPr>
          <p:cNvPr id="6" name="Footer Placeholder 5">
            <a:extLst>
              <a:ext uri="{FF2B5EF4-FFF2-40B4-BE49-F238E27FC236}">
                <a16:creationId xmlns:a16="http://schemas.microsoft.com/office/drawing/2014/main" id="{8E2E7223-29B8-EA1C-2045-DAE79B5A70A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C2678E-94CD-87CA-8169-AE0B5888F537}"/>
              </a:ext>
            </a:extLst>
          </p:cNvPr>
          <p:cNvSpPr>
            <a:spLocks noGrp="1"/>
          </p:cNvSpPr>
          <p:nvPr>
            <p:ph type="sldNum" sz="quarter" idx="12"/>
          </p:nvPr>
        </p:nvSpPr>
        <p:spPr/>
        <p:txBody>
          <a:bodyPr/>
          <a:lstStyle/>
          <a:p>
            <a:fld id="{60C1E7DC-9FB3-4414-9FE0-B3AF8229E627}" type="slidenum">
              <a:rPr lang="en-GB" smtClean="0"/>
              <a:t>‹N°›</a:t>
            </a:fld>
            <a:endParaRPr lang="en-GB"/>
          </a:p>
        </p:txBody>
      </p:sp>
    </p:spTree>
    <p:extLst>
      <p:ext uri="{BB962C8B-B14F-4D97-AF65-F5344CB8AC3E}">
        <p14:creationId xmlns:p14="http://schemas.microsoft.com/office/powerpoint/2010/main" val="3875535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963A8-4A66-540B-C13C-D5369B4EBA7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F81688B-ABA6-1FA9-ED61-99F27A6066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D43230-00A1-138A-7A21-A58A7ACD2A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47998C7-08E1-6057-779B-946FB623E6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B55E06-2DB3-D6B7-1DFF-15AD2E3004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E5238ED-E8C8-E4A3-D6C8-D247DA36A8C4}"/>
              </a:ext>
            </a:extLst>
          </p:cNvPr>
          <p:cNvSpPr>
            <a:spLocks noGrp="1"/>
          </p:cNvSpPr>
          <p:nvPr>
            <p:ph type="dt" sz="half" idx="10"/>
          </p:nvPr>
        </p:nvSpPr>
        <p:spPr/>
        <p:txBody>
          <a:bodyPr/>
          <a:lstStyle/>
          <a:p>
            <a:fld id="{62CAE3F7-23F9-453B-9441-357FB0E5EF55}" type="datetimeFigureOut">
              <a:rPr lang="en-GB" smtClean="0"/>
              <a:t>15/02/2024</a:t>
            </a:fld>
            <a:endParaRPr lang="en-GB"/>
          </a:p>
        </p:txBody>
      </p:sp>
      <p:sp>
        <p:nvSpPr>
          <p:cNvPr id="8" name="Footer Placeholder 7">
            <a:extLst>
              <a:ext uri="{FF2B5EF4-FFF2-40B4-BE49-F238E27FC236}">
                <a16:creationId xmlns:a16="http://schemas.microsoft.com/office/drawing/2014/main" id="{C03379FD-6F6F-A566-09A5-9455C533D52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6FEA2F3-0EFF-F2F5-E535-27CEF555C2B2}"/>
              </a:ext>
            </a:extLst>
          </p:cNvPr>
          <p:cNvSpPr>
            <a:spLocks noGrp="1"/>
          </p:cNvSpPr>
          <p:nvPr>
            <p:ph type="sldNum" sz="quarter" idx="12"/>
          </p:nvPr>
        </p:nvSpPr>
        <p:spPr/>
        <p:txBody>
          <a:bodyPr/>
          <a:lstStyle/>
          <a:p>
            <a:fld id="{60C1E7DC-9FB3-4414-9FE0-B3AF8229E627}" type="slidenum">
              <a:rPr lang="en-GB" smtClean="0"/>
              <a:t>‹N°›</a:t>
            </a:fld>
            <a:endParaRPr lang="en-GB"/>
          </a:p>
        </p:txBody>
      </p:sp>
    </p:spTree>
    <p:extLst>
      <p:ext uri="{BB962C8B-B14F-4D97-AF65-F5344CB8AC3E}">
        <p14:creationId xmlns:p14="http://schemas.microsoft.com/office/powerpoint/2010/main" val="2494520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B3D81-39B9-E5FE-6A65-D3C44B22CBE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703D58-489B-4E3C-169D-095ACAEDC923}"/>
              </a:ext>
            </a:extLst>
          </p:cNvPr>
          <p:cNvSpPr>
            <a:spLocks noGrp="1"/>
          </p:cNvSpPr>
          <p:nvPr>
            <p:ph type="dt" sz="half" idx="10"/>
          </p:nvPr>
        </p:nvSpPr>
        <p:spPr/>
        <p:txBody>
          <a:bodyPr/>
          <a:lstStyle/>
          <a:p>
            <a:fld id="{62CAE3F7-23F9-453B-9441-357FB0E5EF55}" type="datetimeFigureOut">
              <a:rPr lang="en-GB" smtClean="0"/>
              <a:t>15/02/2024</a:t>
            </a:fld>
            <a:endParaRPr lang="en-GB"/>
          </a:p>
        </p:txBody>
      </p:sp>
      <p:sp>
        <p:nvSpPr>
          <p:cNvPr id="4" name="Footer Placeholder 3">
            <a:extLst>
              <a:ext uri="{FF2B5EF4-FFF2-40B4-BE49-F238E27FC236}">
                <a16:creationId xmlns:a16="http://schemas.microsoft.com/office/drawing/2014/main" id="{8C5157FD-AEEF-C4F2-EDF4-C1F0A3C3C3A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78863D3-1C32-648C-FF27-E711814F11CD}"/>
              </a:ext>
            </a:extLst>
          </p:cNvPr>
          <p:cNvSpPr>
            <a:spLocks noGrp="1"/>
          </p:cNvSpPr>
          <p:nvPr>
            <p:ph type="sldNum" sz="quarter" idx="12"/>
          </p:nvPr>
        </p:nvSpPr>
        <p:spPr/>
        <p:txBody>
          <a:bodyPr/>
          <a:lstStyle/>
          <a:p>
            <a:fld id="{60C1E7DC-9FB3-4414-9FE0-B3AF8229E627}" type="slidenum">
              <a:rPr lang="en-GB" smtClean="0"/>
              <a:t>‹N°›</a:t>
            </a:fld>
            <a:endParaRPr lang="en-GB"/>
          </a:p>
        </p:txBody>
      </p:sp>
    </p:spTree>
    <p:extLst>
      <p:ext uri="{BB962C8B-B14F-4D97-AF65-F5344CB8AC3E}">
        <p14:creationId xmlns:p14="http://schemas.microsoft.com/office/powerpoint/2010/main" val="42405174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522168-833E-A27A-A232-6949E341C0B8}"/>
              </a:ext>
            </a:extLst>
          </p:cNvPr>
          <p:cNvSpPr>
            <a:spLocks noGrp="1"/>
          </p:cNvSpPr>
          <p:nvPr>
            <p:ph type="dt" sz="half" idx="10"/>
          </p:nvPr>
        </p:nvSpPr>
        <p:spPr/>
        <p:txBody>
          <a:bodyPr/>
          <a:lstStyle/>
          <a:p>
            <a:fld id="{62CAE3F7-23F9-453B-9441-357FB0E5EF55}" type="datetimeFigureOut">
              <a:rPr lang="en-GB" smtClean="0"/>
              <a:t>15/02/2024</a:t>
            </a:fld>
            <a:endParaRPr lang="en-GB"/>
          </a:p>
        </p:txBody>
      </p:sp>
      <p:sp>
        <p:nvSpPr>
          <p:cNvPr id="3" name="Footer Placeholder 2">
            <a:extLst>
              <a:ext uri="{FF2B5EF4-FFF2-40B4-BE49-F238E27FC236}">
                <a16:creationId xmlns:a16="http://schemas.microsoft.com/office/drawing/2014/main" id="{6D365346-259B-7636-E8E4-65D65508CF3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2E013D2-C435-B677-7826-AFE479079F1C}"/>
              </a:ext>
            </a:extLst>
          </p:cNvPr>
          <p:cNvSpPr>
            <a:spLocks noGrp="1"/>
          </p:cNvSpPr>
          <p:nvPr>
            <p:ph type="sldNum" sz="quarter" idx="12"/>
          </p:nvPr>
        </p:nvSpPr>
        <p:spPr/>
        <p:txBody>
          <a:bodyPr/>
          <a:lstStyle/>
          <a:p>
            <a:fld id="{60C1E7DC-9FB3-4414-9FE0-B3AF8229E627}" type="slidenum">
              <a:rPr lang="en-GB" smtClean="0"/>
              <a:t>‹N°›</a:t>
            </a:fld>
            <a:endParaRPr lang="en-GB"/>
          </a:p>
        </p:txBody>
      </p:sp>
    </p:spTree>
    <p:extLst>
      <p:ext uri="{BB962C8B-B14F-4D97-AF65-F5344CB8AC3E}">
        <p14:creationId xmlns:p14="http://schemas.microsoft.com/office/powerpoint/2010/main" val="35672066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3E68F-6263-7588-B0B5-D02CFA2156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D0792C8-CB33-4CCC-BB1A-D2E77997D9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6C05F28-3CAB-1974-4EEC-3C525F3EF3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A1F15A-A4F0-A0C8-D62C-DC419D8A26DC}"/>
              </a:ext>
            </a:extLst>
          </p:cNvPr>
          <p:cNvSpPr>
            <a:spLocks noGrp="1"/>
          </p:cNvSpPr>
          <p:nvPr>
            <p:ph type="dt" sz="half" idx="10"/>
          </p:nvPr>
        </p:nvSpPr>
        <p:spPr/>
        <p:txBody>
          <a:bodyPr/>
          <a:lstStyle/>
          <a:p>
            <a:fld id="{62CAE3F7-23F9-453B-9441-357FB0E5EF55}" type="datetimeFigureOut">
              <a:rPr lang="en-GB" smtClean="0"/>
              <a:t>15/02/2024</a:t>
            </a:fld>
            <a:endParaRPr lang="en-GB"/>
          </a:p>
        </p:txBody>
      </p:sp>
      <p:sp>
        <p:nvSpPr>
          <p:cNvPr id="6" name="Footer Placeholder 5">
            <a:extLst>
              <a:ext uri="{FF2B5EF4-FFF2-40B4-BE49-F238E27FC236}">
                <a16:creationId xmlns:a16="http://schemas.microsoft.com/office/drawing/2014/main" id="{6753F136-9201-FBFC-E291-53C7127C495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5201CE-7552-DC7B-4598-73C7B628FE01}"/>
              </a:ext>
            </a:extLst>
          </p:cNvPr>
          <p:cNvSpPr>
            <a:spLocks noGrp="1"/>
          </p:cNvSpPr>
          <p:nvPr>
            <p:ph type="sldNum" sz="quarter" idx="12"/>
          </p:nvPr>
        </p:nvSpPr>
        <p:spPr/>
        <p:txBody>
          <a:bodyPr/>
          <a:lstStyle/>
          <a:p>
            <a:fld id="{60C1E7DC-9FB3-4414-9FE0-B3AF8229E627}" type="slidenum">
              <a:rPr lang="en-GB" smtClean="0"/>
              <a:t>‹N°›</a:t>
            </a:fld>
            <a:endParaRPr lang="en-GB"/>
          </a:p>
        </p:txBody>
      </p:sp>
    </p:spTree>
    <p:extLst>
      <p:ext uri="{BB962C8B-B14F-4D97-AF65-F5344CB8AC3E}">
        <p14:creationId xmlns:p14="http://schemas.microsoft.com/office/powerpoint/2010/main" val="4105323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6B28B4-450C-B352-32F7-CCCBC9C9ACD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41A9831-17F3-9029-172B-C51206974C3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D84E370-194A-B47E-D468-CE9189C1F036}"/>
              </a:ext>
            </a:extLst>
          </p:cNvPr>
          <p:cNvSpPr>
            <a:spLocks noGrp="1"/>
          </p:cNvSpPr>
          <p:nvPr>
            <p:ph type="dt" sz="half" idx="10"/>
          </p:nvPr>
        </p:nvSpPr>
        <p:spPr/>
        <p:txBody>
          <a:bodyPr/>
          <a:lstStyle/>
          <a:p>
            <a:fld id="{7F26CE5D-469A-4CFA-B529-7CF1751C80C7}" type="datetimeFigureOut">
              <a:rPr lang="fr-FR" smtClean="0"/>
              <a:t>15/02/2024</a:t>
            </a:fld>
            <a:endParaRPr lang="fr-FR"/>
          </a:p>
        </p:txBody>
      </p:sp>
      <p:sp>
        <p:nvSpPr>
          <p:cNvPr id="5" name="Espace réservé du pied de page 4">
            <a:extLst>
              <a:ext uri="{FF2B5EF4-FFF2-40B4-BE49-F238E27FC236}">
                <a16:creationId xmlns:a16="http://schemas.microsoft.com/office/drawing/2014/main" id="{3023C9A9-43B3-1DAF-63C9-8C5843E1390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5DC5038-6992-350F-948E-7F7B1347681B}"/>
              </a:ext>
            </a:extLst>
          </p:cNvPr>
          <p:cNvSpPr>
            <a:spLocks noGrp="1"/>
          </p:cNvSpPr>
          <p:nvPr>
            <p:ph type="sldNum" sz="quarter" idx="12"/>
          </p:nvPr>
        </p:nvSpPr>
        <p:spPr/>
        <p:txBody>
          <a:bodyPr/>
          <a:lstStyle/>
          <a:p>
            <a:fld id="{3FA679C5-A205-4C70-B446-91031EBF3294}" type="slidenum">
              <a:rPr lang="fr-FR" smtClean="0"/>
              <a:t>‹N°›</a:t>
            </a:fld>
            <a:endParaRPr lang="fr-FR"/>
          </a:p>
        </p:txBody>
      </p:sp>
    </p:spTree>
    <p:extLst>
      <p:ext uri="{BB962C8B-B14F-4D97-AF65-F5344CB8AC3E}">
        <p14:creationId xmlns:p14="http://schemas.microsoft.com/office/powerpoint/2010/main" val="14811233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2175B-BE6B-D270-9706-A62A9D29E2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EC58E3F-CF5D-0836-A3E0-C1A1D69EAC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AC15B7A-3567-13FD-64CD-637629A62F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6FD075-D8DE-541A-2B98-D11ACC5D4C9D}"/>
              </a:ext>
            </a:extLst>
          </p:cNvPr>
          <p:cNvSpPr>
            <a:spLocks noGrp="1"/>
          </p:cNvSpPr>
          <p:nvPr>
            <p:ph type="dt" sz="half" idx="10"/>
          </p:nvPr>
        </p:nvSpPr>
        <p:spPr/>
        <p:txBody>
          <a:bodyPr/>
          <a:lstStyle/>
          <a:p>
            <a:fld id="{62CAE3F7-23F9-453B-9441-357FB0E5EF55}" type="datetimeFigureOut">
              <a:rPr lang="en-GB" smtClean="0"/>
              <a:t>15/02/2024</a:t>
            </a:fld>
            <a:endParaRPr lang="en-GB"/>
          </a:p>
        </p:txBody>
      </p:sp>
      <p:sp>
        <p:nvSpPr>
          <p:cNvPr id="6" name="Footer Placeholder 5">
            <a:extLst>
              <a:ext uri="{FF2B5EF4-FFF2-40B4-BE49-F238E27FC236}">
                <a16:creationId xmlns:a16="http://schemas.microsoft.com/office/drawing/2014/main" id="{5FE45E82-04E0-E87A-7244-32130E09A7A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9F33894-A14C-8CA2-FBCB-E12C1E621673}"/>
              </a:ext>
            </a:extLst>
          </p:cNvPr>
          <p:cNvSpPr>
            <a:spLocks noGrp="1"/>
          </p:cNvSpPr>
          <p:nvPr>
            <p:ph type="sldNum" sz="quarter" idx="12"/>
          </p:nvPr>
        </p:nvSpPr>
        <p:spPr/>
        <p:txBody>
          <a:bodyPr/>
          <a:lstStyle/>
          <a:p>
            <a:fld id="{60C1E7DC-9FB3-4414-9FE0-B3AF8229E627}" type="slidenum">
              <a:rPr lang="en-GB" smtClean="0"/>
              <a:t>‹N°›</a:t>
            </a:fld>
            <a:endParaRPr lang="en-GB"/>
          </a:p>
        </p:txBody>
      </p:sp>
    </p:spTree>
    <p:extLst>
      <p:ext uri="{BB962C8B-B14F-4D97-AF65-F5344CB8AC3E}">
        <p14:creationId xmlns:p14="http://schemas.microsoft.com/office/powerpoint/2010/main" val="786994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A734-46E7-0BA3-E24B-132D172FC55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2EA6D4-EBFC-3B25-18A2-AB53B6E40D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A8D60B1-951B-F0C3-BD66-CB6E5089EB5C}"/>
              </a:ext>
            </a:extLst>
          </p:cNvPr>
          <p:cNvSpPr>
            <a:spLocks noGrp="1"/>
          </p:cNvSpPr>
          <p:nvPr>
            <p:ph type="dt" sz="half" idx="10"/>
          </p:nvPr>
        </p:nvSpPr>
        <p:spPr/>
        <p:txBody>
          <a:bodyPr/>
          <a:lstStyle/>
          <a:p>
            <a:fld id="{62CAE3F7-23F9-453B-9441-357FB0E5EF55}" type="datetimeFigureOut">
              <a:rPr lang="en-GB" smtClean="0"/>
              <a:t>15/02/2024</a:t>
            </a:fld>
            <a:endParaRPr lang="en-GB"/>
          </a:p>
        </p:txBody>
      </p:sp>
      <p:sp>
        <p:nvSpPr>
          <p:cNvPr id="5" name="Footer Placeholder 4">
            <a:extLst>
              <a:ext uri="{FF2B5EF4-FFF2-40B4-BE49-F238E27FC236}">
                <a16:creationId xmlns:a16="http://schemas.microsoft.com/office/drawing/2014/main" id="{B02368F0-61E0-19B1-6B89-2B1B52F3CB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C52B911-FACD-F6A7-8BE3-93240390F5D7}"/>
              </a:ext>
            </a:extLst>
          </p:cNvPr>
          <p:cNvSpPr>
            <a:spLocks noGrp="1"/>
          </p:cNvSpPr>
          <p:nvPr>
            <p:ph type="sldNum" sz="quarter" idx="12"/>
          </p:nvPr>
        </p:nvSpPr>
        <p:spPr/>
        <p:txBody>
          <a:bodyPr/>
          <a:lstStyle/>
          <a:p>
            <a:fld id="{60C1E7DC-9FB3-4414-9FE0-B3AF8229E627}" type="slidenum">
              <a:rPr lang="en-GB" smtClean="0"/>
              <a:t>‹N°›</a:t>
            </a:fld>
            <a:endParaRPr lang="en-GB"/>
          </a:p>
        </p:txBody>
      </p:sp>
    </p:spTree>
    <p:extLst>
      <p:ext uri="{BB962C8B-B14F-4D97-AF65-F5344CB8AC3E}">
        <p14:creationId xmlns:p14="http://schemas.microsoft.com/office/powerpoint/2010/main" val="724107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3F137C-3083-9912-9B40-DFB7F8E94F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B9B0860-B5F7-3D4C-59D3-A10CDC324F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DA465B-125E-0E01-BB03-978EEACC1187}"/>
              </a:ext>
            </a:extLst>
          </p:cNvPr>
          <p:cNvSpPr>
            <a:spLocks noGrp="1"/>
          </p:cNvSpPr>
          <p:nvPr>
            <p:ph type="dt" sz="half" idx="10"/>
          </p:nvPr>
        </p:nvSpPr>
        <p:spPr/>
        <p:txBody>
          <a:bodyPr/>
          <a:lstStyle/>
          <a:p>
            <a:fld id="{62CAE3F7-23F9-453B-9441-357FB0E5EF55}" type="datetimeFigureOut">
              <a:rPr lang="en-GB" smtClean="0"/>
              <a:t>15/02/2024</a:t>
            </a:fld>
            <a:endParaRPr lang="en-GB"/>
          </a:p>
        </p:txBody>
      </p:sp>
      <p:sp>
        <p:nvSpPr>
          <p:cNvPr id="5" name="Footer Placeholder 4">
            <a:extLst>
              <a:ext uri="{FF2B5EF4-FFF2-40B4-BE49-F238E27FC236}">
                <a16:creationId xmlns:a16="http://schemas.microsoft.com/office/drawing/2014/main" id="{D4D2835A-E7C8-ACB7-D277-A2D9303B98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BD0693-7195-1622-E91A-0F8851B8CE68}"/>
              </a:ext>
            </a:extLst>
          </p:cNvPr>
          <p:cNvSpPr>
            <a:spLocks noGrp="1"/>
          </p:cNvSpPr>
          <p:nvPr>
            <p:ph type="sldNum" sz="quarter" idx="12"/>
          </p:nvPr>
        </p:nvSpPr>
        <p:spPr/>
        <p:txBody>
          <a:bodyPr/>
          <a:lstStyle/>
          <a:p>
            <a:fld id="{60C1E7DC-9FB3-4414-9FE0-B3AF8229E627}" type="slidenum">
              <a:rPr lang="en-GB" smtClean="0"/>
              <a:t>‹N°›</a:t>
            </a:fld>
            <a:endParaRPr lang="en-GB"/>
          </a:p>
        </p:txBody>
      </p:sp>
    </p:spTree>
    <p:extLst>
      <p:ext uri="{BB962C8B-B14F-4D97-AF65-F5344CB8AC3E}">
        <p14:creationId xmlns:p14="http://schemas.microsoft.com/office/powerpoint/2010/main" val="838446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56EF93-E4DF-0F61-FDEC-A448EB680A5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F1877719-4C41-E23E-A383-477167FC33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AD8DF2E-915E-5D10-0ABA-919FF825D86B}"/>
              </a:ext>
            </a:extLst>
          </p:cNvPr>
          <p:cNvSpPr>
            <a:spLocks noGrp="1"/>
          </p:cNvSpPr>
          <p:nvPr>
            <p:ph type="dt" sz="half" idx="10"/>
          </p:nvPr>
        </p:nvSpPr>
        <p:spPr/>
        <p:txBody>
          <a:bodyPr/>
          <a:lstStyle/>
          <a:p>
            <a:fld id="{7F26CE5D-469A-4CFA-B529-7CF1751C80C7}" type="datetimeFigureOut">
              <a:rPr lang="fr-FR" smtClean="0"/>
              <a:t>15/02/2024</a:t>
            </a:fld>
            <a:endParaRPr lang="fr-FR"/>
          </a:p>
        </p:txBody>
      </p:sp>
      <p:sp>
        <p:nvSpPr>
          <p:cNvPr id="5" name="Espace réservé du pied de page 4">
            <a:extLst>
              <a:ext uri="{FF2B5EF4-FFF2-40B4-BE49-F238E27FC236}">
                <a16:creationId xmlns:a16="http://schemas.microsoft.com/office/drawing/2014/main" id="{CD52CF68-810C-9309-F57F-64FDB86F5A7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FC7AB2B-85BB-61D8-A083-27147A504615}"/>
              </a:ext>
            </a:extLst>
          </p:cNvPr>
          <p:cNvSpPr>
            <a:spLocks noGrp="1"/>
          </p:cNvSpPr>
          <p:nvPr>
            <p:ph type="sldNum" sz="quarter" idx="12"/>
          </p:nvPr>
        </p:nvSpPr>
        <p:spPr/>
        <p:txBody>
          <a:bodyPr/>
          <a:lstStyle/>
          <a:p>
            <a:fld id="{3FA679C5-A205-4C70-B446-91031EBF3294}" type="slidenum">
              <a:rPr lang="fr-FR" smtClean="0"/>
              <a:t>‹N°›</a:t>
            </a:fld>
            <a:endParaRPr lang="fr-FR"/>
          </a:p>
        </p:txBody>
      </p:sp>
    </p:spTree>
    <p:extLst>
      <p:ext uri="{BB962C8B-B14F-4D97-AF65-F5344CB8AC3E}">
        <p14:creationId xmlns:p14="http://schemas.microsoft.com/office/powerpoint/2010/main" val="2590189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BAC6A9-7DAB-B1D4-C011-25450FC31DF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079FDB4-1241-A75D-A50D-2853867E2E4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6648CAD-A8BE-EA44-8A58-A06BB0D2158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EEBB1E5-DEA8-C558-DAEF-1B83BB7D0514}"/>
              </a:ext>
            </a:extLst>
          </p:cNvPr>
          <p:cNvSpPr>
            <a:spLocks noGrp="1"/>
          </p:cNvSpPr>
          <p:nvPr>
            <p:ph type="dt" sz="half" idx="10"/>
          </p:nvPr>
        </p:nvSpPr>
        <p:spPr/>
        <p:txBody>
          <a:bodyPr/>
          <a:lstStyle/>
          <a:p>
            <a:fld id="{7F26CE5D-469A-4CFA-B529-7CF1751C80C7}" type="datetimeFigureOut">
              <a:rPr lang="fr-FR" smtClean="0"/>
              <a:t>15/02/2024</a:t>
            </a:fld>
            <a:endParaRPr lang="fr-FR"/>
          </a:p>
        </p:txBody>
      </p:sp>
      <p:sp>
        <p:nvSpPr>
          <p:cNvPr id="6" name="Espace réservé du pied de page 5">
            <a:extLst>
              <a:ext uri="{FF2B5EF4-FFF2-40B4-BE49-F238E27FC236}">
                <a16:creationId xmlns:a16="http://schemas.microsoft.com/office/drawing/2014/main" id="{478F4E19-8DBF-3D0B-6C4A-833447301CB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8FB0C8A-AA92-0E00-8ABD-98D0CE45AB86}"/>
              </a:ext>
            </a:extLst>
          </p:cNvPr>
          <p:cNvSpPr>
            <a:spLocks noGrp="1"/>
          </p:cNvSpPr>
          <p:nvPr>
            <p:ph type="sldNum" sz="quarter" idx="12"/>
          </p:nvPr>
        </p:nvSpPr>
        <p:spPr/>
        <p:txBody>
          <a:bodyPr/>
          <a:lstStyle/>
          <a:p>
            <a:fld id="{3FA679C5-A205-4C70-B446-91031EBF3294}" type="slidenum">
              <a:rPr lang="fr-FR" smtClean="0"/>
              <a:t>‹N°›</a:t>
            </a:fld>
            <a:endParaRPr lang="fr-FR"/>
          </a:p>
        </p:txBody>
      </p:sp>
    </p:spTree>
    <p:extLst>
      <p:ext uri="{BB962C8B-B14F-4D97-AF65-F5344CB8AC3E}">
        <p14:creationId xmlns:p14="http://schemas.microsoft.com/office/powerpoint/2010/main" val="70579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5D3A6C-36B4-4138-5F38-31313BFBA8B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35D57DE-1CDC-3BF1-C49E-AE3AB8793D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CD8FAB2-58A2-5C15-2E8E-13D8E5A182C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1A000E7-6DF1-09A1-53A0-56FB7FD437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6EEE0FB-2D0A-0DC9-FB4E-20DE4D6353E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D335FB31-4F4E-A64A-7238-3C90AB972965}"/>
              </a:ext>
            </a:extLst>
          </p:cNvPr>
          <p:cNvSpPr>
            <a:spLocks noGrp="1"/>
          </p:cNvSpPr>
          <p:nvPr>
            <p:ph type="dt" sz="half" idx="10"/>
          </p:nvPr>
        </p:nvSpPr>
        <p:spPr/>
        <p:txBody>
          <a:bodyPr/>
          <a:lstStyle/>
          <a:p>
            <a:fld id="{7F26CE5D-469A-4CFA-B529-7CF1751C80C7}" type="datetimeFigureOut">
              <a:rPr lang="fr-FR" smtClean="0"/>
              <a:t>15/02/2024</a:t>
            </a:fld>
            <a:endParaRPr lang="fr-FR"/>
          </a:p>
        </p:txBody>
      </p:sp>
      <p:sp>
        <p:nvSpPr>
          <p:cNvPr id="8" name="Espace réservé du pied de page 7">
            <a:extLst>
              <a:ext uri="{FF2B5EF4-FFF2-40B4-BE49-F238E27FC236}">
                <a16:creationId xmlns:a16="http://schemas.microsoft.com/office/drawing/2014/main" id="{21645F48-D972-779E-5896-247C0657179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9110027-FECF-D2A6-2C76-98999F650E2E}"/>
              </a:ext>
            </a:extLst>
          </p:cNvPr>
          <p:cNvSpPr>
            <a:spLocks noGrp="1"/>
          </p:cNvSpPr>
          <p:nvPr>
            <p:ph type="sldNum" sz="quarter" idx="12"/>
          </p:nvPr>
        </p:nvSpPr>
        <p:spPr/>
        <p:txBody>
          <a:bodyPr/>
          <a:lstStyle/>
          <a:p>
            <a:fld id="{3FA679C5-A205-4C70-B446-91031EBF3294}" type="slidenum">
              <a:rPr lang="fr-FR" smtClean="0"/>
              <a:t>‹N°›</a:t>
            </a:fld>
            <a:endParaRPr lang="fr-FR"/>
          </a:p>
        </p:txBody>
      </p:sp>
    </p:spTree>
    <p:extLst>
      <p:ext uri="{BB962C8B-B14F-4D97-AF65-F5344CB8AC3E}">
        <p14:creationId xmlns:p14="http://schemas.microsoft.com/office/powerpoint/2010/main" val="3525356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C555E9-E2D3-2A93-27D7-678944E0A41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B9D07326-471E-F2D9-FBE7-827DB15C86EC}"/>
              </a:ext>
            </a:extLst>
          </p:cNvPr>
          <p:cNvSpPr>
            <a:spLocks noGrp="1"/>
          </p:cNvSpPr>
          <p:nvPr>
            <p:ph type="dt" sz="half" idx="10"/>
          </p:nvPr>
        </p:nvSpPr>
        <p:spPr/>
        <p:txBody>
          <a:bodyPr/>
          <a:lstStyle/>
          <a:p>
            <a:fld id="{7F26CE5D-469A-4CFA-B529-7CF1751C80C7}" type="datetimeFigureOut">
              <a:rPr lang="fr-FR" smtClean="0"/>
              <a:t>15/02/2024</a:t>
            </a:fld>
            <a:endParaRPr lang="fr-FR"/>
          </a:p>
        </p:txBody>
      </p:sp>
      <p:sp>
        <p:nvSpPr>
          <p:cNvPr id="4" name="Espace réservé du pied de page 3">
            <a:extLst>
              <a:ext uri="{FF2B5EF4-FFF2-40B4-BE49-F238E27FC236}">
                <a16:creationId xmlns:a16="http://schemas.microsoft.com/office/drawing/2014/main" id="{1FAF1BFA-F41B-99C5-0B71-C695E7B33C6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3CE189B-F2CB-BF6B-2B7B-BC7539AF8B26}"/>
              </a:ext>
            </a:extLst>
          </p:cNvPr>
          <p:cNvSpPr>
            <a:spLocks noGrp="1"/>
          </p:cNvSpPr>
          <p:nvPr>
            <p:ph type="sldNum" sz="quarter" idx="12"/>
          </p:nvPr>
        </p:nvSpPr>
        <p:spPr/>
        <p:txBody>
          <a:bodyPr/>
          <a:lstStyle/>
          <a:p>
            <a:fld id="{3FA679C5-A205-4C70-B446-91031EBF3294}" type="slidenum">
              <a:rPr lang="fr-FR" smtClean="0"/>
              <a:t>‹N°›</a:t>
            </a:fld>
            <a:endParaRPr lang="fr-FR"/>
          </a:p>
        </p:txBody>
      </p:sp>
    </p:spTree>
    <p:extLst>
      <p:ext uri="{BB962C8B-B14F-4D97-AF65-F5344CB8AC3E}">
        <p14:creationId xmlns:p14="http://schemas.microsoft.com/office/powerpoint/2010/main" val="4023702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3FC3BD8-3C35-9EAC-DFD7-029AE3CBC9AD}"/>
              </a:ext>
            </a:extLst>
          </p:cNvPr>
          <p:cNvSpPr>
            <a:spLocks noGrp="1"/>
          </p:cNvSpPr>
          <p:nvPr>
            <p:ph type="dt" sz="half" idx="10"/>
          </p:nvPr>
        </p:nvSpPr>
        <p:spPr/>
        <p:txBody>
          <a:bodyPr/>
          <a:lstStyle/>
          <a:p>
            <a:fld id="{7F26CE5D-469A-4CFA-B529-7CF1751C80C7}" type="datetimeFigureOut">
              <a:rPr lang="fr-FR" smtClean="0"/>
              <a:t>15/02/2024</a:t>
            </a:fld>
            <a:endParaRPr lang="fr-FR"/>
          </a:p>
        </p:txBody>
      </p:sp>
      <p:sp>
        <p:nvSpPr>
          <p:cNvPr id="3" name="Espace réservé du pied de page 2">
            <a:extLst>
              <a:ext uri="{FF2B5EF4-FFF2-40B4-BE49-F238E27FC236}">
                <a16:creationId xmlns:a16="http://schemas.microsoft.com/office/drawing/2014/main" id="{D2D96283-ABAF-9D1F-E59D-2D7F4D23DD31}"/>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8ABE5595-8C18-0299-F61F-5E572744DD64}"/>
              </a:ext>
            </a:extLst>
          </p:cNvPr>
          <p:cNvSpPr>
            <a:spLocks noGrp="1"/>
          </p:cNvSpPr>
          <p:nvPr>
            <p:ph type="sldNum" sz="quarter" idx="12"/>
          </p:nvPr>
        </p:nvSpPr>
        <p:spPr/>
        <p:txBody>
          <a:bodyPr/>
          <a:lstStyle/>
          <a:p>
            <a:fld id="{3FA679C5-A205-4C70-B446-91031EBF3294}" type="slidenum">
              <a:rPr lang="fr-FR" smtClean="0"/>
              <a:t>‹N°›</a:t>
            </a:fld>
            <a:endParaRPr lang="fr-FR"/>
          </a:p>
        </p:txBody>
      </p:sp>
    </p:spTree>
    <p:extLst>
      <p:ext uri="{BB962C8B-B14F-4D97-AF65-F5344CB8AC3E}">
        <p14:creationId xmlns:p14="http://schemas.microsoft.com/office/powerpoint/2010/main" val="3855015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F2FFB1-EAB3-A5A6-87F1-1B93ACE437F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6DD40E2C-6F22-92DC-8776-50C8B1CE29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6087536-351F-DD2A-3766-0335B9A35C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F8AA191-3F77-9068-7D3C-43D76CE575A0}"/>
              </a:ext>
            </a:extLst>
          </p:cNvPr>
          <p:cNvSpPr>
            <a:spLocks noGrp="1"/>
          </p:cNvSpPr>
          <p:nvPr>
            <p:ph type="dt" sz="half" idx="10"/>
          </p:nvPr>
        </p:nvSpPr>
        <p:spPr/>
        <p:txBody>
          <a:bodyPr/>
          <a:lstStyle/>
          <a:p>
            <a:fld id="{7F26CE5D-469A-4CFA-B529-7CF1751C80C7}" type="datetimeFigureOut">
              <a:rPr lang="fr-FR" smtClean="0"/>
              <a:t>15/02/2024</a:t>
            </a:fld>
            <a:endParaRPr lang="fr-FR"/>
          </a:p>
        </p:txBody>
      </p:sp>
      <p:sp>
        <p:nvSpPr>
          <p:cNvPr id="6" name="Espace réservé du pied de page 5">
            <a:extLst>
              <a:ext uri="{FF2B5EF4-FFF2-40B4-BE49-F238E27FC236}">
                <a16:creationId xmlns:a16="http://schemas.microsoft.com/office/drawing/2014/main" id="{90B693E1-A2AE-10F5-03BB-EF636FCB3F5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EB0F4B7-1BEA-1852-A185-8FF8E78BDF8E}"/>
              </a:ext>
            </a:extLst>
          </p:cNvPr>
          <p:cNvSpPr>
            <a:spLocks noGrp="1"/>
          </p:cNvSpPr>
          <p:nvPr>
            <p:ph type="sldNum" sz="quarter" idx="12"/>
          </p:nvPr>
        </p:nvSpPr>
        <p:spPr/>
        <p:txBody>
          <a:bodyPr/>
          <a:lstStyle/>
          <a:p>
            <a:fld id="{3FA679C5-A205-4C70-B446-91031EBF3294}" type="slidenum">
              <a:rPr lang="fr-FR" smtClean="0"/>
              <a:t>‹N°›</a:t>
            </a:fld>
            <a:endParaRPr lang="fr-FR"/>
          </a:p>
        </p:txBody>
      </p:sp>
    </p:spTree>
    <p:extLst>
      <p:ext uri="{BB962C8B-B14F-4D97-AF65-F5344CB8AC3E}">
        <p14:creationId xmlns:p14="http://schemas.microsoft.com/office/powerpoint/2010/main" val="31241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ED74B1-50C8-BBFD-8710-91BE33A8548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556B5350-213D-7EAD-C58C-1A16C60A20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819C6A07-93E3-0E08-894F-ACBEAB0B5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6CE5177-795F-7FD1-57FA-A71249E932E6}"/>
              </a:ext>
            </a:extLst>
          </p:cNvPr>
          <p:cNvSpPr>
            <a:spLocks noGrp="1"/>
          </p:cNvSpPr>
          <p:nvPr>
            <p:ph type="dt" sz="half" idx="10"/>
          </p:nvPr>
        </p:nvSpPr>
        <p:spPr/>
        <p:txBody>
          <a:bodyPr/>
          <a:lstStyle/>
          <a:p>
            <a:fld id="{7F26CE5D-469A-4CFA-B529-7CF1751C80C7}" type="datetimeFigureOut">
              <a:rPr lang="fr-FR" smtClean="0"/>
              <a:t>15/02/2024</a:t>
            </a:fld>
            <a:endParaRPr lang="fr-FR"/>
          </a:p>
        </p:txBody>
      </p:sp>
      <p:sp>
        <p:nvSpPr>
          <p:cNvPr id="6" name="Espace réservé du pied de page 5">
            <a:extLst>
              <a:ext uri="{FF2B5EF4-FFF2-40B4-BE49-F238E27FC236}">
                <a16:creationId xmlns:a16="http://schemas.microsoft.com/office/drawing/2014/main" id="{19B0F39F-54B7-1E27-104D-7FB93BDFDDA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EAC3DFF-AB7E-D8F3-49B4-A9A7A28B8F48}"/>
              </a:ext>
            </a:extLst>
          </p:cNvPr>
          <p:cNvSpPr>
            <a:spLocks noGrp="1"/>
          </p:cNvSpPr>
          <p:nvPr>
            <p:ph type="sldNum" sz="quarter" idx="12"/>
          </p:nvPr>
        </p:nvSpPr>
        <p:spPr/>
        <p:txBody>
          <a:bodyPr/>
          <a:lstStyle/>
          <a:p>
            <a:fld id="{3FA679C5-A205-4C70-B446-91031EBF3294}" type="slidenum">
              <a:rPr lang="fr-FR" smtClean="0"/>
              <a:t>‹N°›</a:t>
            </a:fld>
            <a:endParaRPr lang="fr-FR"/>
          </a:p>
        </p:txBody>
      </p:sp>
    </p:spTree>
    <p:extLst>
      <p:ext uri="{BB962C8B-B14F-4D97-AF65-F5344CB8AC3E}">
        <p14:creationId xmlns:p14="http://schemas.microsoft.com/office/powerpoint/2010/main" val="2114790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A1958AA-2D8F-3F0E-A61A-EE4CDFB088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7E791B5-E827-6CD7-C168-1853AE9C22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6F6D1BD-3384-9846-6CC9-C30F25C67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26CE5D-469A-4CFA-B529-7CF1751C80C7}" type="datetimeFigureOut">
              <a:rPr lang="fr-FR" smtClean="0"/>
              <a:t>15/02/2024</a:t>
            </a:fld>
            <a:endParaRPr lang="fr-FR"/>
          </a:p>
        </p:txBody>
      </p:sp>
      <p:sp>
        <p:nvSpPr>
          <p:cNvPr id="5" name="Espace réservé du pied de page 4">
            <a:extLst>
              <a:ext uri="{FF2B5EF4-FFF2-40B4-BE49-F238E27FC236}">
                <a16:creationId xmlns:a16="http://schemas.microsoft.com/office/drawing/2014/main" id="{7CCA0A8F-3B99-DFD7-42F2-60B47448E3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DB4D3167-3FEE-26D3-5E3A-F859D164D5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A679C5-A205-4C70-B446-91031EBF3294}" type="slidenum">
              <a:rPr lang="fr-FR" smtClean="0"/>
              <a:t>‹N°›</a:t>
            </a:fld>
            <a:endParaRPr lang="fr-FR"/>
          </a:p>
        </p:txBody>
      </p:sp>
    </p:spTree>
    <p:extLst>
      <p:ext uri="{BB962C8B-B14F-4D97-AF65-F5344CB8AC3E}">
        <p14:creationId xmlns:p14="http://schemas.microsoft.com/office/powerpoint/2010/main" val="3297060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257C4-2EB9-5A32-3BD9-04B08AC5A0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E972274-60C9-6794-BE1E-379459BE2B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A2165A-C54C-9C82-9F9B-E55FB3F14A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CAE3F7-23F9-453B-9441-357FB0E5EF55}" type="datetimeFigureOut">
              <a:rPr lang="en-GB" smtClean="0"/>
              <a:t>15/02/2024</a:t>
            </a:fld>
            <a:endParaRPr lang="en-GB"/>
          </a:p>
        </p:txBody>
      </p:sp>
      <p:sp>
        <p:nvSpPr>
          <p:cNvPr id="5" name="Footer Placeholder 4">
            <a:extLst>
              <a:ext uri="{FF2B5EF4-FFF2-40B4-BE49-F238E27FC236}">
                <a16:creationId xmlns:a16="http://schemas.microsoft.com/office/drawing/2014/main" id="{94FE1666-149A-B49A-7E4E-46CA3D2A88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568962D-09A6-8607-F4F6-D80FC2520C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C1E7DC-9FB3-4414-9FE0-B3AF8229E627}" type="slidenum">
              <a:rPr lang="en-GB" smtClean="0"/>
              <a:t>‹N°›</a:t>
            </a:fld>
            <a:endParaRPr lang="en-GB"/>
          </a:p>
        </p:txBody>
      </p:sp>
    </p:spTree>
    <p:extLst>
      <p:ext uri="{BB962C8B-B14F-4D97-AF65-F5344CB8AC3E}">
        <p14:creationId xmlns:p14="http://schemas.microsoft.com/office/powerpoint/2010/main" val="2284818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8.sv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Street Lights">
            <a:extLst>
              <a:ext uri="{FF2B5EF4-FFF2-40B4-BE49-F238E27FC236}">
                <a16:creationId xmlns:a16="http://schemas.microsoft.com/office/drawing/2014/main" id="{0E654542-55C0-2404-0679-A52DEE11E6D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1754523-44E0-7FCB-B99A-85B628AB813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GB" sz="5200" b="1" dirty="0">
                <a:solidFill>
                  <a:srgbClr val="FFFFFF"/>
                </a:solidFill>
                <a:latin typeface="ADLaM Display" panose="020F0502020204030204" pitchFamily="2" charset="0"/>
                <a:ea typeface="ADLaM Display" panose="020F0502020204030204" pitchFamily="2" charset="0"/>
                <a:cs typeface="ADLaM Display" panose="020F0502020204030204" pitchFamily="2" charset="0"/>
              </a:rPr>
              <a:t>Smart On-Street Parking</a:t>
            </a:r>
          </a:p>
        </p:txBody>
      </p:sp>
      <p:sp>
        <p:nvSpPr>
          <p:cNvPr id="3" name="Subtitle 2">
            <a:extLst>
              <a:ext uri="{FF2B5EF4-FFF2-40B4-BE49-F238E27FC236}">
                <a16:creationId xmlns:a16="http://schemas.microsoft.com/office/drawing/2014/main" id="{5D33383F-D349-81E4-FAAB-4F64E7A4C627}"/>
              </a:ext>
            </a:extLst>
          </p:cNvPr>
          <p:cNvSpPr>
            <a:spLocks noGrp="1"/>
          </p:cNvSpPr>
          <p:nvPr>
            <p:ph type="subTitle" idx="1"/>
          </p:nvPr>
        </p:nvSpPr>
        <p:spPr>
          <a:xfrm>
            <a:off x="2261339" y="4087041"/>
            <a:ext cx="3554245" cy="1282707"/>
          </a:xfrm>
          <a:effectLst>
            <a:outerShdw blurRad="50800" dist="38100" dir="2700000" algn="tl" rotWithShape="0">
              <a:prstClr val="black">
                <a:alpha val="40000"/>
              </a:prstClr>
            </a:outerShdw>
          </a:effectLst>
        </p:spPr>
        <p:txBody>
          <a:bodyPr>
            <a:normAutofit fontScale="92500"/>
          </a:bodyPr>
          <a:lstStyle/>
          <a:p>
            <a:pPr algn="l"/>
            <a:r>
              <a:rPr lang="en-US" dirty="0">
                <a:solidFill>
                  <a:srgbClr val="FFFFFF"/>
                </a:solidFill>
              </a:rPr>
              <a:t>Made by:</a:t>
            </a:r>
          </a:p>
          <a:p>
            <a:pPr algn="l"/>
            <a:r>
              <a:rPr lang="en-US" dirty="0">
                <a:solidFill>
                  <a:srgbClr val="FFFFFF"/>
                </a:solidFill>
              </a:rPr>
              <a:t>Vladut PANAITE	1111154</a:t>
            </a:r>
          </a:p>
          <a:p>
            <a:pPr algn="l"/>
            <a:r>
              <a:rPr lang="en-US" dirty="0">
                <a:solidFill>
                  <a:srgbClr val="FFFFFF"/>
                </a:solidFill>
              </a:rPr>
              <a:t>Adrien COSTANDI 1110995</a:t>
            </a:r>
          </a:p>
        </p:txBody>
      </p:sp>
    </p:spTree>
    <p:extLst>
      <p:ext uri="{BB962C8B-B14F-4D97-AF65-F5344CB8AC3E}">
        <p14:creationId xmlns:p14="http://schemas.microsoft.com/office/powerpoint/2010/main" val="80859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5">
            <a:extLst>
              <a:ext uri="{FF2B5EF4-FFF2-40B4-BE49-F238E27FC236}">
                <a16:creationId xmlns:a16="http://schemas.microsoft.com/office/drawing/2014/main" id="{49350D84-7643-3F1B-837D-EFF34B1828DF}"/>
              </a:ext>
            </a:extLst>
          </p:cNvPr>
          <p:cNvSpPr>
            <a:spLocks noGrp="1"/>
          </p:cNvSpPr>
          <p:nvPr>
            <p:ph idx="1"/>
          </p:nvPr>
        </p:nvSpPr>
        <p:spPr>
          <a:xfrm>
            <a:off x="838201" y="1825625"/>
            <a:ext cx="5092194" cy="4351338"/>
          </a:xfrm>
        </p:spPr>
        <p:txBody>
          <a:bodyPr vert="horz" lIns="91440" tIns="45720" rIns="91440" bIns="45720" rtlCol="0" anchor="t">
            <a:normAutofit/>
          </a:bodyPr>
          <a:lstStyle/>
          <a:p>
            <a:r>
              <a:rPr lang="en-US" dirty="0">
                <a:ea typeface="Calibri"/>
                <a:cs typeface="Calibri"/>
              </a:rPr>
              <a:t>Live icons</a:t>
            </a:r>
          </a:p>
          <a:p>
            <a:r>
              <a:rPr lang="en-US">
                <a:ea typeface="Calibri"/>
                <a:cs typeface="Calibri"/>
              </a:rPr>
              <a:t>Heat map</a:t>
            </a:r>
            <a:endParaRPr lang="en-US" dirty="0">
              <a:ea typeface="Calibri"/>
              <a:cs typeface="Calibri"/>
            </a:endParaRPr>
          </a:p>
          <a:p>
            <a:r>
              <a:rPr lang="en-US" dirty="0">
                <a:ea typeface="Calibri"/>
                <a:cs typeface="Calibri"/>
              </a:rPr>
              <a:t>Notifications</a:t>
            </a:r>
          </a:p>
        </p:txBody>
      </p:sp>
      <p:sp>
        <p:nvSpPr>
          <p:cNvPr id="21" name="Oval 20">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Espace réservé du contenu 3" descr="Une image contenant carte, texte, Plan&#10;&#10;Description générée automatiquement">
            <a:extLst>
              <a:ext uri="{FF2B5EF4-FFF2-40B4-BE49-F238E27FC236}">
                <a16:creationId xmlns:a16="http://schemas.microsoft.com/office/drawing/2014/main" id="{1E22D81A-7F9B-F3F6-097E-A8A50DF79BEB}"/>
              </a:ext>
            </a:extLst>
          </p:cNvPr>
          <p:cNvPicPr>
            <a:picLocks noChangeAspect="1"/>
          </p:cNvPicPr>
          <p:nvPr/>
        </p:nvPicPr>
        <p:blipFill rotWithShape="1">
          <a:blip r:embed="rId2"/>
          <a:srcRect r="4762" b="-55"/>
          <a:stretch/>
        </p:blipFill>
        <p:spPr>
          <a:xfrm>
            <a:off x="7516487" y="2727729"/>
            <a:ext cx="4682691" cy="4132377"/>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3" name="Arc 22">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Image 4" descr="Une image contenant texte, capture d’écran, diagramme, carte&#10;&#10;Description générée automatiquement">
            <a:extLst>
              <a:ext uri="{FF2B5EF4-FFF2-40B4-BE49-F238E27FC236}">
                <a16:creationId xmlns:a16="http://schemas.microsoft.com/office/drawing/2014/main" id="{F586DADB-0948-ADDE-469C-6A515D7CA4E4}"/>
              </a:ext>
            </a:extLst>
          </p:cNvPr>
          <p:cNvPicPr>
            <a:picLocks noChangeAspect="1"/>
          </p:cNvPicPr>
          <p:nvPr/>
        </p:nvPicPr>
        <p:blipFill rotWithShape="1">
          <a:blip r:embed="rId3"/>
          <a:srcRect l="21248" t="6533" r="169" b="-754"/>
          <a:stretch/>
        </p:blipFill>
        <p:spPr>
          <a:xfrm>
            <a:off x="6427588" y="1"/>
            <a:ext cx="3514916" cy="2834131"/>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9" name="Titre 1">
            <a:extLst>
              <a:ext uri="{FF2B5EF4-FFF2-40B4-BE49-F238E27FC236}">
                <a16:creationId xmlns:a16="http://schemas.microsoft.com/office/drawing/2014/main" id="{9EBB41BC-F322-4A77-24B4-730D652D09BF}"/>
              </a:ext>
            </a:extLst>
          </p:cNvPr>
          <p:cNvSpPr txBox="1">
            <a:spLocks/>
          </p:cNvSpPr>
          <p:nvPr/>
        </p:nvSpPr>
        <p:spPr>
          <a:xfrm>
            <a:off x="838200" y="365125"/>
            <a:ext cx="3191070" cy="13411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ea typeface="Calibri Light"/>
                <a:cs typeface="Calibri Light"/>
              </a:rPr>
              <a:t>Features</a:t>
            </a:r>
            <a:endParaRPr lang="fr-FR" dirty="0"/>
          </a:p>
        </p:txBody>
      </p:sp>
    </p:spTree>
    <p:extLst>
      <p:ext uri="{BB962C8B-B14F-4D97-AF65-F5344CB8AC3E}">
        <p14:creationId xmlns:p14="http://schemas.microsoft.com/office/powerpoint/2010/main" val="3128566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F92AE9-19F2-B49F-34A9-AB49AB0D2E78}"/>
              </a:ext>
            </a:extLst>
          </p:cNvPr>
          <p:cNvSpPr>
            <a:spLocks noGrp="1"/>
          </p:cNvSpPr>
          <p:nvPr>
            <p:ph type="title"/>
          </p:nvPr>
        </p:nvSpPr>
        <p:spPr>
          <a:xfrm>
            <a:off x="838200" y="365125"/>
            <a:ext cx="3191070" cy="1341114"/>
          </a:xfrm>
        </p:spPr>
        <p:txBody>
          <a:bodyPr/>
          <a:lstStyle/>
          <a:p>
            <a:r>
              <a:rPr lang="en-US" sz="6600" dirty="0">
                <a:ea typeface="Calibri Light"/>
                <a:cs typeface="Calibri Light"/>
              </a:rPr>
              <a:t>Features</a:t>
            </a:r>
            <a:endParaRPr lang="fr-FR" dirty="0"/>
          </a:p>
        </p:txBody>
      </p:sp>
      <p:pic>
        <p:nvPicPr>
          <p:cNvPr id="4" name="Espace réservé du contenu 3" descr="Une image contenant texte, capture d’écran, nombre, Police&#10;&#10;Description générée automatiquement">
            <a:extLst>
              <a:ext uri="{FF2B5EF4-FFF2-40B4-BE49-F238E27FC236}">
                <a16:creationId xmlns:a16="http://schemas.microsoft.com/office/drawing/2014/main" id="{109BDA93-6952-8D9F-98D5-4ECEB38443F8}"/>
              </a:ext>
            </a:extLst>
          </p:cNvPr>
          <p:cNvPicPr>
            <a:picLocks noGrp="1" noChangeAspect="1"/>
          </p:cNvPicPr>
          <p:nvPr>
            <p:ph idx="1"/>
          </p:nvPr>
        </p:nvPicPr>
        <p:blipFill rotWithShape="1">
          <a:blip r:embed="rId2"/>
          <a:srcRect t="3191" r="73"/>
          <a:stretch/>
        </p:blipFill>
        <p:spPr>
          <a:xfrm>
            <a:off x="838200" y="2308000"/>
            <a:ext cx="10507914" cy="3502050"/>
          </a:xfrm>
        </p:spPr>
      </p:pic>
    </p:spTree>
    <p:extLst>
      <p:ext uri="{BB962C8B-B14F-4D97-AF65-F5344CB8AC3E}">
        <p14:creationId xmlns:p14="http://schemas.microsoft.com/office/powerpoint/2010/main" val="1999818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Une image contenant texte, capture d’écran, diagramme, conception&#10;&#10;Description générée automatiquement">
            <a:extLst>
              <a:ext uri="{FF2B5EF4-FFF2-40B4-BE49-F238E27FC236}">
                <a16:creationId xmlns:a16="http://schemas.microsoft.com/office/drawing/2014/main" id="{EF9B367A-75BD-3450-F247-32046D0AD0B3}"/>
              </a:ext>
            </a:extLst>
          </p:cNvPr>
          <p:cNvPicPr>
            <a:picLocks noGrp="1" noChangeAspect="1"/>
          </p:cNvPicPr>
          <p:nvPr>
            <p:ph idx="1"/>
          </p:nvPr>
        </p:nvPicPr>
        <p:blipFill>
          <a:blip r:embed="rId2"/>
          <a:stretch>
            <a:fillRect/>
          </a:stretch>
        </p:blipFill>
        <p:spPr>
          <a:xfrm>
            <a:off x="1771830" y="1825625"/>
            <a:ext cx="8648340" cy="4351338"/>
          </a:xfrm>
        </p:spPr>
      </p:pic>
      <p:sp>
        <p:nvSpPr>
          <p:cNvPr id="6" name="Titre 1">
            <a:extLst>
              <a:ext uri="{FF2B5EF4-FFF2-40B4-BE49-F238E27FC236}">
                <a16:creationId xmlns:a16="http://schemas.microsoft.com/office/drawing/2014/main" id="{EF80360E-7AE9-67C6-1171-866B813EA0EF}"/>
              </a:ext>
            </a:extLst>
          </p:cNvPr>
          <p:cNvSpPr>
            <a:spLocks noGrp="1"/>
          </p:cNvSpPr>
          <p:nvPr>
            <p:ph type="title"/>
          </p:nvPr>
        </p:nvSpPr>
        <p:spPr>
          <a:xfrm>
            <a:off x="838200" y="365125"/>
            <a:ext cx="3191070" cy="1341114"/>
          </a:xfrm>
        </p:spPr>
        <p:txBody>
          <a:bodyPr/>
          <a:lstStyle/>
          <a:p>
            <a:r>
              <a:rPr lang="en-US" sz="6600" dirty="0">
                <a:ea typeface="Calibri Light"/>
                <a:cs typeface="Calibri Light"/>
              </a:rPr>
              <a:t>Features</a:t>
            </a:r>
            <a:endParaRPr lang="fr-FR" dirty="0"/>
          </a:p>
        </p:txBody>
      </p:sp>
    </p:spTree>
    <p:extLst>
      <p:ext uri="{BB962C8B-B14F-4D97-AF65-F5344CB8AC3E}">
        <p14:creationId xmlns:p14="http://schemas.microsoft.com/office/powerpoint/2010/main" val="4147386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4598A0-6505-D842-D9D3-19F8BAD1CE41}"/>
              </a:ext>
            </a:extLst>
          </p:cNvPr>
          <p:cNvSpPr>
            <a:spLocks noGrp="1"/>
          </p:cNvSpPr>
          <p:nvPr>
            <p:ph type="title"/>
          </p:nvPr>
        </p:nvSpPr>
        <p:spPr/>
        <p:txBody>
          <a:bodyPr/>
          <a:lstStyle/>
          <a:p>
            <a:r>
              <a:rPr lang="fr-FR" dirty="0">
                <a:ea typeface="Calibri Light"/>
                <a:cs typeface="Calibri Light"/>
              </a:rPr>
              <a:t>AI code</a:t>
            </a:r>
          </a:p>
        </p:txBody>
      </p:sp>
      <p:pic>
        <p:nvPicPr>
          <p:cNvPr id="4" name="Espace réservé du contenu 3" descr="Une image contenant texte, capture d’écran, logiciel&#10;&#10;Description générée automatiquement">
            <a:extLst>
              <a:ext uri="{FF2B5EF4-FFF2-40B4-BE49-F238E27FC236}">
                <a16:creationId xmlns:a16="http://schemas.microsoft.com/office/drawing/2014/main" id="{5EC720B7-14BF-EB9A-549F-0388B5CED268}"/>
              </a:ext>
            </a:extLst>
          </p:cNvPr>
          <p:cNvPicPr>
            <a:picLocks noGrp="1" noChangeAspect="1"/>
          </p:cNvPicPr>
          <p:nvPr>
            <p:ph idx="1"/>
          </p:nvPr>
        </p:nvPicPr>
        <p:blipFill>
          <a:blip r:embed="rId2"/>
          <a:stretch>
            <a:fillRect/>
          </a:stretch>
        </p:blipFill>
        <p:spPr>
          <a:xfrm>
            <a:off x="1454336" y="1614378"/>
            <a:ext cx="6137250" cy="4871912"/>
          </a:xfrm>
        </p:spPr>
      </p:pic>
      <p:sp>
        <p:nvSpPr>
          <p:cNvPr id="5" name="ZoneTexte 4">
            <a:extLst>
              <a:ext uri="{FF2B5EF4-FFF2-40B4-BE49-F238E27FC236}">
                <a16:creationId xmlns:a16="http://schemas.microsoft.com/office/drawing/2014/main" id="{37F4C8FB-29B8-7A4F-D905-4F5B64AFA256}"/>
              </a:ext>
            </a:extLst>
          </p:cNvPr>
          <p:cNvSpPr txBox="1"/>
          <p:nvPr/>
        </p:nvSpPr>
        <p:spPr>
          <a:xfrm>
            <a:off x="8523759" y="2445121"/>
            <a:ext cx="308389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dirty="0">
              <a:ea typeface="Calibri"/>
              <a:cs typeface="Calibri"/>
            </a:endParaRPr>
          </a:p>
          <a:p>
            <a:r>
              <a:rPr lang="fr-FR" dirty="0">
                <a:ea typeface="Calibri"/>
                <a:cs typeface="Calibri"/>
              </a:rPr>
              <a:t>AI checks if a car </a:t>
            </a:r>
            <a:r>
              <a:rPr lang="fr-FR" dirty="0" err="1">
                <a:ea typeface="Calibri"/>
                <a:cs typeface="Calibri"/>
              </a:rPr>
              <a:t>is</a:t>
            </a:r>
            <a:r>
              <a:rPr lang="fr-FR" dirty="0">
                <a:ea typeface="Calibri"/>
                <a:cs typeface="Calibri"/>
              </a:rPr>
              <a:t> </a:t>
            </a:r>
            <a:r>
              <a:rPr lang="fr-FR" dirty="0" err="1">
                <a:ea typeface="Calibri"/>
                <a:cs typeface="Calibri"/>
              </a:rPr>
              <a:t>stationary</a:t>
            </a:r>
            <a:r>
              <a:rPr lang="fr-FR" dirty="0">
                <a:ea typeface="Calibri"/>
                <a:cs typeface="Calibri"/>
              </a:rPr>
              <a:t> for more </a:t>
            </a:r>
            <a:r>
              <a:rPr lang="fr-FR" dirty="0" err="1">
                <a:ea typeface="Calibri"/>
                <a:cs typeface="Calibri"/>
              </a:rPr>
              <a:t>than</a:t>
            </a:r>
            <a:r>
              <a:rPr lang="fr-FR" dirty="0">
                <a:ea typeface="Calibri"/>
                <a:cs typeface="Calibri"/>
              </a:rPr>
              <a:t> 5 seconds</a:t>
            </a:r>
          </a:p>
        </p:txBody>
      </p:sp>
    </p:spTree>
    <p:extLst>
      <p:ext uri="{BB962C8B-B14F-4D97-AF65-F5344CB8AC3E}">
        <p14:creationId xmlns:p14="http://schemas.microsoft.com/office/powerpoint/2010/main" val="971283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4598A0-6505-D842-D9D3-19F8BAD1CE41}"/>
              </a:ext>
            </a:extLst>
          </p:cNvPr>
          <p:cNvSpPr>
            <a:spLocks noGrp="1"/>
          </p:cNvSpPr>
          <p:nvPr>
            <p:ph type="title"/>
          </p:nvPr>
        </p:nvSpPr>
        <p:spPr/>
        <p:txBody>
          <a:bodyPr/>
          <a:lstStyle/>
          <a:p>
            <a:r>
              <a:rPr lang="fr-FR" dirty="0" err="1">
                <a:ea typeface="Calibri Light"/>
                <a:cs typeface="Calibri Light"/>
              </a:rPr>
              <a:t>Database</a:t>
            </a:r>
            <a:r>
              <a:rPr lang="fr-FR" dirty="0">
                <a:ea typeface="Calibri Light"/>
                <a:cs typeface="Calibri Light"/>
              </a:rPr>
              <a:t> code</a:t>
            </a:r>
            <a:endParaRPr lang="fr-FR" dirty="0"/>
          </a:p>
        </p:txBody>
      </p:sp>
      <p:pic>
        <p:nvPicPr>
          <p:cNvPr id="10" name="Espace réservé du contenu 9" descr="Une image contenant texte, capture d’écran, affichage, logiciel&#10;&#10;Description générée automatiquement">
            <a:extLst>
              <a:ext uri="{FF2B5EF4-FFF2-40B4-BE49-F238E27FC236}">
                <a16:creationId xmlns:a16="http://schemas.microsoft.com/office/drawing/2014/main" id="{1FCACEBA-567F-7919-41CA-8DFE380F2293}"/>
              </a:ext>
            </a:extLst>
          </p:cNvPr>
          <p:cNvPicPr>
            <a:picLocks noGrp="1" noChangeAspect="1"/>
          </p:cNvPicPr>
          <p:nvPr>
            <p:ph idx="1"/>
          </p:nvPr>
        </p:nvPicPr>
        <p:blipFill>
          <a:blip r:embed="rId2"/>
          <a:stretch>
            <a:fillRect/>
          </a:stretch>
        </p:blipFill>
        <p:spPr>
          <a:xfrm>
            <a:off x="1455161" y="1516300"/>
            <a:ext cx="9281678" cy="5015258"/>
          </a:xfrm>
        </p:spPr>
      </p:pic>
    </p:spTree>
    <p:extLst>
      <p:ext uri="{BB962C8B-B14F-4D97-AF65-F5344CB8AC3E}">
        <p14:creationId xmlns:p14="http://schemas.microsoft.com/office/powerpoint/2010/main" val="1681064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B239ED-F865-4AD5-F333-F4878A56C330}"/>
              </a:ext>
            </a:extLst>
          </p:cNvPr>
          <p:cNvSpPr>
            <a:spLocks noGrp="1"/>
          </p:cNvSpPr>
          <p:nvPr>
            <p:ph type="title"/>
          </p:nvPr>
        </p:nvSpPr>
        <p:spPr/>
        <p:txBody>
          <a:bodyPr/>
          <a:lstStyle/>
          <a:p>
            <a:r>
              <a:rPr lang="fr-FR" dirty="0">
                <a:ea typeface="Calibri Light"/>
                <a:cs typeface="Calibri Light"/>
              </a:rPr>
              <a:t>Containers</a:t>
            </a:r>
            <a:endParaRPr lang="fr-FR" dirty="0"/>
          </a:p>
        </p:txBody>
      </p:sp>
      <p:pic>
        <p:nvPicPr>
          <p:cNvPr id="4" name="Espace réservé du contenu 3" descr="Une image contenant texte, capture d’écran, logiciel, Logiciel multimédia&#10;&#10;Description générée automatiquement">
            <a:extLst>
              <a:ext uri="{FF2B5EF4-FFF2-40B4-BE49-F238E27FC236}">
                <a16:creationId xmlns:a16="http://schemas.microsoft.com/office/drawing/2014/main" id="{A31C9667-FEA4-21C2-B81D-BE2323E0AEBC}"/>
              </a:ext>
            </a:extLst>
          </p:cNvPr>
          <p:cNvPicPr>
            <a:picLocks noGrp="1" noChangeAspect="1"/>
          </p:cNvPicPr>
          <p:nvPr>
            <p:ph idx="1"/>
          </p:nvPr>
        </p:nvPicPr>
        <p:blipFill>
          <a:blip r:embed="rId2"/>
          <a:stretch>
            <a:fillRect/>
          </a:stretch>
        </p:blipFill>
        <p:spPr>
          <a:xfrm>
            <a:off x="1219816" y="1825625"/>
            <a:ext cx="9752367" cy="4351338"/>
          </a:xfrm>
        </p:spPr>
      </p:pic>
    </p:spTree>
    <p:extLst>
      <p:ext uri="{BB962C8B-B14F-4D97-AF65-F5344CB8AC3E}">
        <p14:creationId xmlns:p14="http://schemas.microsoft.com/office/powerpoint/2010/main" val="3104815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D6AFCB-5538-9489-44B4-380DF10FEBCC}"/>
              </a:ext>
            </a:extLst>
          </p:cNvPr>
          <p:cNvSpPr>
            <a:spLocks noGrp="1"/>
          </p:cNvSpPr>
          <p:nvPr>
            <p:ph type="title"/>
          </p:nvPr>
        </p:nvSpPr>
        <p:spPr/>
        <p:txBody>
          <a:bodyPr/>
          <a:lstStyle/>
          <a:p>
            <a:r>
              <a:rPr lang="fr-FR" dirty="0">
                <a:ea typeface="Calibri Light"/>
                <a:cs typeface="Calibri Light"/>
              </a:rPr>
              <a:t>API </a:t>
            </a:r>
            <a:r>
              <a:rPr lang="fr-FR" dirty="0" err="1">
                <a:ea typeface="Calibri Light"/>
                <a:cs typeface="Calibri Light"/>
              </a:rPr>
              <a:t>endpoints</a:t>
            </a:r>
            <a:endParaRPr lang="fr-FR" dirty="0" err="1"/>
          </a:p>
        </p:txBody>
      </p:sp>
      <p:pic>
        <p:nvPicPr>
          <p:cNvPr id="4" name="Espace réservé du contenu 3" descr="Une image contenant texte, capture d’écran, logiciel, Système d’exploitation&#10;&#10;Description générée automatiquement">
            <a:extLst>
              <a:ext uri="{FF2B5EF4-FFF2-40B4-BE49-F238E27FC236}">
                <a16:creationId xmlns:a16="http://schemas.microsoft.com/office/drawing/2014/main" id="{6D27115D-94DF-6450-E3A2-92E34558E768}"/>
              </a:ext>
            </a:extLst>
          </p:cNvPr>
          <p:cNvPicPr>
            <a:picLocks noGrp="1" noChangeAspect="1"/>
          </p:cNvPicPr>
          <p:nvPr>
            <p:ph idx="1"/>
          </p:nvPr>
        </p:nvPicPr>
        <p:blipFill rotWithShape="1">
          <a:blip r:embed="rId2"/>
          <a:srcRect l="9823" t="20997" r="7829" b="131"/>
          <a:stretch/>
        </p:blipFill>
        <p:spPr>
          <a:xfrm>
            <a:off x="1393067" y="1365409"/>
            <a:ext cx="9413689" cy="5076861"/>
          </a:xfrm>
        </p:spPr>
      </p:pic>
    </p:spTree>
    <p:extLst>
      <p:ext uri="{BB962C8B-B14F-4D97-AF65-F5344CB8AC3E}">
        <p14:creationId xmlns:p14="http://schemas.microsoft.com/office/powerpoint/2010/main" val="100390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FD87588-916B-6EF9-63F4-39A45CCACBA3}"/>
              </a:ext>
            </a:extLst>
          </p:cNvPr>
          <p:cNvSpPr>
            <a:spLocks noGrp="1"/>
          </p:cNvSpPr>
          <p:nvPr>
            <p:ph type="ctrTitle"/>
          </p:nvPr>
        </p:nvSpPr>
        <p:spPr>
          <a:xfrm>
            <a:off x="6869811" y="2924900"/>
            <a:ext cx="4715462" cy="957611"/>
          </a:xfrm>
        </p:spPr>
        <p:txBody>
          <a:bodyPr anchor="t">
            <a:noAutofit/>
          </a:bodyPr>
          <a:lstStyle/>
          <a:p>
            <a:pPr algn="l"/>
            <a:r>
              <a:rPr lang="fr-FR" dirty="0">
                <a:solidFill>
                  <a:schemeClr val="tx2"/>
                </a:solidFill>
                <a:ea typeface="Calibri Light"/>
                <a:cs typeface="Calibri Light"/>
              </a:rPr>
              <a:t>DEMO TIME !</a:t>
            </a:r>
          </a:p>
        </p:txBody>
      </p:sp>
      <p:pic>
        <p:nvPicPr>
          <p:cNvPr id="22" name="Graphic 6" descr="Jouer">
            <a:extLst>
              <a:ext uri="{FF2B5EF4-FFF2-40B4-BE49-F238E27FC236}">
                <a16:creationId xmlns:a16="http://schemas.microsoft.com/office/drawing/2014/main" id="{1936B5F2-C621-99E7-68F5-4745E33DA5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3"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52063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5C0F-C56E-57AA-0A84-6EE0FF97704A}"/>
              </a:ext>
            </a:extLst>
          </p:cNvPr>
          <p:cNvSpPr>
            <a:spLocks noGrp="1"/>
          </p:cNvSpPr>
          <p:nvPr>
            <p:ph type="title"/>
          </p:nvPr>
        </p:nvSpPr>
        <p:spPr>
          <a:xfrm>
            <a:off x="390048" y="2481736"/>
            <a:ext cx="4112842" cy="1893081"/>
          </a:xfrm>
        </p:spPr>
        <p:txBody>
          <a:bodyPr>
            <a:normAutofit/>
          </a:bodyPr>
          <a:lstStyle/>
          <a:p>
            <a:pPr algn="ctr"/>
            <a:r>
              <a:rPr lang="en-US" sz="4000" dirty="0">
                <a:latin typeface="ADLaM Display"/>
                <a:ea typeface="ADLaM Display"/>
                <a:cs typeface="ADLaM Display"/>
              </a:rPr>
              <a:t>Division of Work</a:t>
            </a:r>
          </a:p>
        </p:txBody>
      </p:sp>
      <p:graphicFrame>
        <p:nvGraphicFramePr>
          <p:cNvPr id="21" name="Content Placeholder 2">
            <a:extLst>
              <a:ext uri="{FF2B5EF4-FFF2-40B4-BE49-F238E27FC236}">
                <a16:creationId xmlns:a16="http://schemas.microsoft.com/office/drawing/2014/main" id="{05EC87B0-6147-4BE7-8044-BC5695B8FCA6}"/>
              </a:ext>
            </a:extLst>
          </p:cNvPr>
          <p:cNvGraphicFramePr>
            <a:graphicFrameLocks noGrp="1"/>
          </p:cNvGraphicFramePr>
          <p:nvPr>
            <p:ph idx="1"/>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2442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433BEC6-6559-2A09-3CC0-2C703DB73F21}"/>
              </a:ext>
            </a:extLst>
          </p:cNvPr>
          <p:cNvSpPr>
            <a:spLocks noGrp="1"/>
          </p:cNvSpPr>
          <p:nvPr>
            <p:ph type="title"/>
          </p:nvPr>
        </p:nvSpPr>
        <p:spPr>
          <a:xfrm>
            <a:off x="838200" y="365125"/>
            <a:ext cx="5558489" cy="1325563"/>
          </a:xfrm>
        </p:spPr>
        <p:txBody>
          <a:bodyPr>
            <a:normAutofit/>
          </a:bodyPr>
          <a:lstStyle/>
          <a:p>
            <a:r>
              <a:rPr lang="fr-FR"/>
              <a:t>Improvements</a:t>
            </a:r>
          </a:p>
        </p:txBody>
      </p:sp>
      <p:sp>
        <p:nvSpPr>
          <p:cNvPr id="30" name="Freeform: Shape 18">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Espace réservé du contenu 2">
            <a:extLst>
              <a:ext uri="{FF2B5EF4-FFF2-40B4-BE49-F238E27FC236}">
                <a16:creationId xmlns:a16="http://schemas.microsoft.com/office/drawing/2014/main" id="{2EBA1482-88A9-245C-BD1E-331D1F528AFB}"/>
              </a:ext>
            </a:extLst>
          </p:cNvPr>
          <p:cNvSpPr>
            <a:spLocks noGrp="1"/>
          </p:cNvSpPr>
          <p:nvPr>
            <p:ph idx="1"/>
          </p:nvPr>
        </p:nvSpPr>
        <p:spPr>
          <a:xfrm>
            <a:off x="838200" y="1825625"/>
            <a:ext cx="5558489" cy="4351338"/>
          </a:xfrm>
        </p:spPr>
        <p:txBody>
          <a:bodyPr>
            <a:normAutofit/>
          </a:bodyPr>
          <a:lstStyle/>
          <a:p>
            <a:r>
              <a:rPr lang="fr-FR" dirty="0">
                <a:ea typeface="Calibri"/>
                <a:cs typeface="Calibri"/>
              </a:rPr>
              <a:t>Have </a:t>
            </a:r>
            <a:r>
              <a:rPr lang="fr-FR" dirty="0" err="1">
                <a:ea typeface="Calibri"/>
                <a:cs typeface="Calibri"/>
              </a:rPr>
              <a:t>another</a:t>
            </a:r>
            <a:r>
              <a:rPr lang="fr-FR" dirty="0">
                <a:ea typeface="Calibri"/>
                <a:cs typeface="Calibri"/>
              </a:rPr>
              <a:t> app </a:t>
            </a:r>
            <a:r>
              <a:rPr lang="fr-FR" dirty="0" err="1">
                <a:ea typeface="Calibri"/>
                <a:cs typeface="Calibri"/>
              </a:rPr>
              <a:t>that</a:t>
            </a:r>
            <a:r>
              <a:rPr lang="fr-FR" dirty="0">
                <a:ea typeface="Calibri"/>
                <a:cs typeface="Calibri"/>
              </a:rPr>
              <a:t> </a:t>
            </a:r>
            <a:r>
              <a:rPr lang="fr-FR" dirty="0" err="1">
                <a:ea typeface="Calibri"/>
                <a:cs typeface="Calibri"/>
              </a:rPr>
              <a:t>lets</a:t>
            </a:r>
            <a:r>
              <a:rPr lang="fr-FR" dirty="0">
                <a:ea typeface="Calibri"/>
                <a:cs typeface="Calibri"/>
              </a:rPr>
              <a:t> the user </a:t>
            </a:r>
            <a:r>
              <a:rPr lang="fr-FR" dirty="0" err="1">
                <a:ea typeface="Calibri"/>
                <a:cs typeface="Calibri"/>
              </a:rPr>
              <a:t>determine</a:t>
            </a:r>
            <a:r>
              <a:rPr lang="fr-FR" dirty="0">
                <a:ea typeface="Calibri"/>
                <a:cs typeface="Calibri"/>
              </a:rPr>
              <a:t> </a:t>
            </a:r>
            <a:r>
              <a:rPr lang="fr-FR" dirty="0" err="1">
                <a:ea typeface="Calibri"/>
                <a:cs typeface="Calibri"/>
              </a:rPr>
              <a:t>where</a:t>
            </a:r>
            <a:r>
              <a:rPr lang="fr-FR" dirty="0">
                <a:ea typeface="Calibri"/>
                <a:cs typeface="Calibri"/>
              </a:rPr>
              <a:t> the </a:t>
            </a:r>
            <a:r>
              <a:rPr lang="fr-FR" dirty="0" err="1">
                <a:ea typeface="Calibri"/>
                <a:cs typeface="Calibri"/>
              </a:rPr>
              <a:t>legal</a:t>
            </a:r>
            <a:r>
              <a:rPr lang="fr-FR" dirty="0">
                <a:ea typeface="Calibri"/>
                <a:cs typeface="Calibri"/>
              </a:rPr>
              <a:t> parking areas are by </a:t>
            </a:r>
            <a:r>
              <a:rPr lang="fr-FR" dirty="0" err="1">
                <a:ea typeface="Calibri"/>
                <a:cs typeface="Calibri"/>
              </a:rPr>
              <a:t>drawing</a:t>
            </a:r>
            <a:r>
              <a:rPr lang="fr-FR" dirty="0">
                <a:ea typeface="Calibri"/>
                <a:cs typeface="Calibri"/>
              </a:rPr>
              <a:t> on the </a:t>
            </a:r>
            <a:r>
              <a:rPr lang="fr-FR" dirty="0" err="1">
                <a:ea typeface="Calibri"/>
                <a:cs typeface="Calibri"/>
              </a:rPr>
              <a:t>map</a:t>
            </a:r>
            <a:endParaRPr lang="fr-FR" dirty="0">
              <a:ea typeface="Calibri"/>
              <a:cs typeface="Calibri"/>
            </a:endParaRPr>
          </a:p>
          <a:p>
            <a:r>
              <a:rPr lang="fr-FR" dirty="0" err="1">
                <a:ea typeface="Calibri"/>
                <a:cs typeface="Calibri"/>
              </a:rPr>
              <a:t>We</a:t>
            </a:r>
            <a:r>
              <a:rPr lang="fr-FR" dirty="0">
                <a:ea typeface="Calibri"/>
                <a:cs typeface="Calibri"/>
              </a:rPr>
              <a:t> </a:t>
            </a:r>
            <a:r>
              <a:rPr lang="fr-FR" dirty="0" err="1">
                <a:ea typeface="Calibri"/>
                <a:cs typeface="Calibri"/>
              </a:rPr>
              <a:t>could</a:t>
            </a:r>
            <a:r>
              <a:rPr lang="fr-FR" dirty="0">
                <a:ea typeface="Calibri"/>
                <a:cs typeface="Calibri"/>
              </a:rPr>
              <a:t> </a:t>
            </a:r>
            <a:r>
              <a:rPr lang="fr-FR" dirty="0" err="1">
                <a:ea typeface="Calibri"/>
                <a:cs typeface="Calibri"/>
              </a:rPr>
              <a:t>also</a:t>
            </a:r>
            <a:r>
              <a:rPr lang="fr-FR" dirty="0">
                <a:ea typeface="Calibri"/>
                <a:cs typeface="Calibri"/>
              </a:rPr>
              <a:t> </a:t>
            </a:r>
            <a:r>
              <a:rPr lang="fr-FR" dirty="0" err="1">
                <a:ea typeface="Calibri"/>
                <a:cs typeface="Calibri"/>
              </a:rPr>
              <a:t>connect</a:t>
            </a:r>
            <a:r>
              <a:rPr lang="fr-FR" dirty="0">
                <a:ea typeface="Calibri"/>
                <a:cs typeface="Calibri"/>
              </a:rPr>
              <a:t> to the </a:t>
            </a:r>
            <a:r>
              <a:rPr lang="fr-FR" dirty="0" err="1">
                <a:ea typeface="Calibri"/>
                <a:cs typeface="Calibri"/>
              </a:rPr>
              <a:t>city's</a:t>
            </a:r>
            <a:r>
              <a:rPr lang="fr-FR" dirty="0">
                <a:ea typeface="Calibri"/>
                <a:cs typeface="Calibri"/>
              </a:rPr>
              <a:t> </a:t>
            </a:r>
            <a:r>
              <a:rPr lang="fr-FR" dirty="0" err="1">
                <a:ea typeface="Calibri"/>
                <a:cs typeface="Calibri"/>
              </a:rPr>
              <a:t>database</a:t>
            </a:r>
            <a:r>
              <a:rPr lang="fr-FR" dirty="0">
                <a:ea typeface="Calibri"/>
                <a:cs typeface="Calibri"/>
              </a:rPr>
              <a:t> to </a:t>
            </a:r>
            <a:r>
              <a:rPr lang="fr-FR" dirty="0" err="1">
                <a:ea typeface="Calibri"/>
                <a:cs typeface="Calibri"/>
              </a:rPr>
              <a:t>retrieve</a:t>
            </a:r>
            <a:r>
              <a:rPr lang="fr-FR" dirty="0">
                <a:ea typeface="Calibri"/>
                <a:cs typeface="Calibri"/>
              </a:rPr>
              <a:t> </a:t>
            </a:r>
            <a:r>
              <a:rPr lang="fr-FR" dirty="0" err="1">
                <a:ea typeface="Calibri"/>
                <a:cs typeface="Calibri"/>
              </a:rPr>
              <a:t>their</a:t>
            </a:r>
            <a:r>
              <a:rPr lang="fr-FR" dirty="0">
                <a:ea typeface="Calibri"/>
                <a:cs typeface="Calibri"/>
              </a:rPr>
              <a:t> informations about parking areas and use </a:t>
            </a:r>
            <a:r>
              <a:rPr lang="fr-FR" dirty="0" err="1">
                <a:ea typeface="Calibri"/>
                <a:cs typeface="Calibri"/>
              </a:rPr>
              <a:t>them</a:t>
            </a:r>
          </a:p>
        </p:txBody>
      </p:sp>
      <p:sp>
        <p:nvSpPr>
          <p:cNvPr id="32" name="Oval 20">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Block Arc 22">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reeform: Shape 24">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7" name="Straight Connector 26">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1" name="Arc 30">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1996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DE1923-BF25-5331-9CE2-8A1CC00CC9B0}"/>
              </a:ext>
            </a:extLst>
          </p:cNvPr>
          <p:cNvSpPr>
            <a:spLocks noGrp="1"/>
          </p:cNvSpPr>
          <p:nvPr>
            <p:ph type="title"/>
          </p:nvPr>
        </p:nvSpPr>
        <p:spPr>
          <a:xfrm>
            <a:off x="6657715" y="467271"/>
            <a:ext cx="4195674" cy="2052522"/>
          </a:xfrm>
        </p:spPr>
        <p:txBody>
          <a:bodyPr anchor="b">
            <a:normAutofit/>
          </a:bodyPr>
          <a:lstStyle/>
          <a:p>
            <a:r>
              <a:rPr lang="en-US" sz="5600"/>
              <a:t>Problems</a:t>
            </a:r>
            <a:endParaRPr lang="en-GB" sz="5600"/>
          </a:p>
        </p:txBody>
      </p:sp>
      <p:sp>
        <p:nvSpPr>
          <p:cNvPr id="1033" name="Oval 1032">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E180CFB-B153-7CAE-188C-1D0650AA79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366" r="23134"/>
          <a:stretch/>
        </p:blipFill>
        <p:spPr bwMode="auto">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extLst>
            <a:ext uri="{909E8E84-426E-40DD-AFC4-6F175D3DCCD1}">
              <a14:hiddenFill xmlns:a14="http://schemas.microsoft.com/office/drawing/2010/main">
                <a:solidFill>
                  <a:srgbClr val="FFFFFF"/>
                </a:solidFill>
              </a14:hiddenFill>
            </a:ext>
          </a:extLst>
        </p:spPr>
      </p:pic>
      <p:sp>
        <p:nvSpPr>
          <p:cNvPr id="1035"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037"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1FCA2389-DB2C-7EED-B32C-38BFDAEB4F49}"/>
              </a:ext>
            </a:extLst>
          </p:cNvPr>
          <p:cNvSpPr>
            <a:spLocks noGrp="1"/>
          </p:cNvSpPr>
          <p:nvPr>
            <p:ph idx="1"/>
          </p:nvPr>
        </p:nvSpPr>
        <p:spPr>
          <a:xfrm>
            <a:off x="6657715" y="2990818"/>
            <a:ext cx="4195673" cy="2913872"/>
          </a:xfrm>
        </p:spPr>
        <p:txBody>
          <a:bodyPr anchor="t">
            <a:normAutofit/>
          </a:bodyPr>
          <a:lstStyle/>
          <a:p>
            <a:r>
              <a:rPr lang="en-GB" sz="1900">
                <a:solidFill>
                  <a:schemeClr val="tx1">
                    <a:alpha val="80000"/>
                  </a:schemeClr>
                </a:solidFill>
              </a:rPr>
              <a:t>Traffic congestion</a:t>
            </a:r>
          </a:p>
          <a:p>
            <a:r>
              <a:rPr lang="en-GB" sz="1900">
                <a:solidFill>
                  <a:schemeClr val="tx1">
                    <a:alpha val="80000"/>
                  </a:schemeClr>
                </a:solidFill>
              </a:rPr>
              <a:t>Road obstructions</a:t>
            </a:r>
          </a:p>
          <a:p>
            <a:r>
              <a:rPr lang="en-US" sz="1900">
                <a:solidFill>
                  <a:schemeClr val="tx1">
                    <a:alpha val="80000"/>
                  </a:schemeClr>
                </a:solidFill>
              </a:rPr>
              <a:t>Limited space for parking</a:t>
            </a:r>
          </a:p>
          <a:p>
            <a:r>
              <a:rPr lang="en-US" sz="1900">
                <a:solidFill>
                  <a:schemeClr val="tx1">
                    <a:alpha val="80000"/>
                  </a:schemeClr>
                </a:solidFill>
              </a:rPr>
              <a:t>High costs for hiring officers to maintain order in streets patrol </a:t>
            </a:r>
          </a:p>
          <a:p>
            <a:r>
              <a:rPr lang="en-US" sz="1900">
                <a:solidFill>
                  <a:schemeClr val="tx1">
                    <a:alpha val="80000"/>
                  </a:schemeClr>
                </a:solidFill>
              </a:rPr>
              <a:t>Difficulties finding parking spots </a:t>
            </a:r>
          </a:p>
          <a:p>
            <a:r>
              <a:rPr lang="en-GB" sz="1900">
                <a:solidFill>
                  <a:schemeClr val="tx1">
                    <a:alpha val="80000"/>
                  </a:schemeClr>
                </a:solidFill>
              </a:rPr>
              <a:t>Blocked facilities like garages, hydrants, crosswalk etc.</a:t>
            </a:r>
          </a:p>
        </p:txBody>
      </p:sp>
      <p:sp>
        <p:nvSpPr>
          <p:cNvPr id="1039"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1041"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026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re 1">
            <a:extLst>
              <a:ext uri="{FF2B5EF4-FFF2-40B4-BE49-F238E27FC236}">
                <a16:creationId xmlns:a16="http://schemas.microsoft.com/office/drawing/2014/main" id="{2E70BDCC-24EF-E07C-B437-F43A2B6027E6}"/>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chemeClr val="tx1"/>
                </a:solidFill>
                <a:latin typeface="+mj-lt"/>
                <a:ea typeface="+mj-ea"/>
                <a:cs typeface="+mj-cs"/>
              </a:rPr>
              <a:t>Thank you for listening !</a:t>
            </a:r>
          </a:p>
        </p:txBody>
      </p:sp>
      <p:sp>
        <p:nvSpPr>
          <p:cNvPr id="3" name="Espace réservé du contenu 2">
            <a:extLst>
              <a:ext uri="{FF2B5EF4-FFF2-40B4-BE49-F238E27FC236}">
                <a16:creationId xmlns:a16="http://schemas.microsoft.com/office/drawing/2014/main" id="{89466D9B-BCA1-990E-7E9B-4F12A67D3296}"/>
              </a:ext>
            </a:extLst>
          </p:cNvPr>
          <p:cNvSpPr>
            <a:spLocks noGrp="1"/>
          </p:cNvSpPr>
          <p:nvPr>
            <p:ph idx="1"/>
          </p:nvPr>
        </p:nvSpPr>
        <p:spPr>
          <a:xfrm>
            <a:off x="3315031" y="4076802"/>
            <a:ext cx="5561938" cy="1534587"/>
          </a:xfrm>
        </p:spPr>
        <p:txBody>
          <a:bodyPr vert="horz" lIns="91440" tIns="45720" rIns="91440" bIns="45720" rtlCol="0">
            <a:normAutofit/>
          </a:bodyPr>
          <a:lstStyle/>
          <a:p>
            <a:pPr marL="0" indent="0" algn="ctr">
              <a:buNone/>
            </a:pPr>
            <a:r>
              <a:rPr lang="en-US" sz="2400" kern="1200">
                <a:solidFill>
                  <a:schemeClr val="tx1"/>
                </a:solidFill>
                <a:latin typeface="+mn-lt"/>
                <a:ea typeface="+mn-ea"/>
                <a:cs typeface="+mn-cs"/>
              </a:rPr>
              <a:t>Any questions ?</a:t>
            </a: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2910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E1923-BF25-5331-9CE2-8A1CC00CC9B0}"/>
              </a:ext>
            </a:extLst>
          </p:cNvPr>
          <p:cNvSpPr>
            <a:spLocks noGrp="1"/>
          </p:cNvSpPr>
          <p:nvPr>
            <p:ph type="title"/>
          </p:nvPr>
        </p:nvSpPr>
        <p:spPr>
          <a:xfrm>
            <a:off x="838201" y="345810"/>
            <a:ext cx="5120561" cy="1325563"/>
          </a:xfrm>
        </p:spPr>
        <p:txBody>
          <a:bodyPr>
            <a:normAutofit/>
          </a:bodyPr>
          <a:lstStyle/>
          <a:p>
            <a:r>
              <a:rPr lang="en-US"/>
              <a:t>Our Solutions</a:t>
            </a:r>
            <a:endParaRPr lang="en-GB"/>
          </a:p>
        </p:txBody>
      </p:sp>
      <p:sp>
        <p:nvSpPr>
          <p:cNvPr id="3" name="Content Placeholder 2">
            <a:extLst>
              <a:ext uri="{FF2B5EF4-FFF2-40B4-BE49-F238E27FC236}">
                <a16:creationId xmlns:a16="http://schemas.microsoft.com/office/drawing/2014/main" id="{1FCA2389-DB2C-7EED-B32C-38BFDAEB4F49}"/>
              </a:ext>
            </a:extLst>
          </p:cNvPr>
          <p:cNvSpPr>
            <a:spLocks noGrp="1"/>
          </p:cNvSpPr>
          <p:nvPr>
            <p:ph idx="1"/>
          </p:nvPr>
        </p:nvSpPr>
        <p:spPr>
          <a:xfrm>
            <a:off x="838201" y="1825625"/>
            <a:ext cx="5092194" cy="4351338"/>
          </a:xfrm>
        </p:spPr>
        <p:txBody>
          <a:bodyPr>
            <a:normAutofit/>
          </a:bodyPr>
          <a:lstStyle/>
          <a:p>
            <a:r>
              <a:rPr lang="en-US" dirty="0"/>
              <a:t>Using cameras and AI</a:t>
            </a:r>
          </a:p>
          <a:p>
            <a:r>
              <a:rPr lang="en-US" dirty="0"/>
              <a:t>Detect illegal on street parking </a:t>
            </a:r>
          </a:p>
          <a:p>
            <a:r>
              <a:rPr lang="en-US" dirty="0"/>
              <a:t>Manage law enforcers efficiently by setting priorities for illegal parking</a:t>
            </a:r>
          </a:p>
        </p:txBody>
      </p:sp>
      <p:pic>
        <p:nvPicPr>
          <p:cNvPr id="2052" name="Picture 4">
            <a:extLst>
              <a:ext uri="{FF2B5EF4-FFF2-40B4-BE49-F238E27FC236}">
                <a16:creationId xmlns:a16="http://schemas.microsoft.com/office/drawing/2014/main" id="{CEDB748D-387B-16A0-0F45-E717BFD95D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40"/>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87F6132-FAF8-E2D6-5B6C-8D3CF1FB52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 b="20518"/>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824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61434F1-43AC-538D-9963-30232C34AE9D}"/>
              </a:ext>
            </a:extLst>
          </p:cNvPr>
          <p:cNvSpPr>
            <a:spLocks noGrp="1"/>
          </p:cNvSpPr>
          <p:nvPr>
            <p:ph type="title"/>
          </p:nvPr>
        </p:nvSpPr>
        <p:spPr>
          <a:xfrm>
            <a:off x="838200" y="365125"/>
            <a:ext cx="5393361" cy="1325563"/>
          </a:xfrm>
        </p:spPr>
        <p:txBody>
          <a:bodyPr vert="horz" lIns="91440" tIns="45720" rIns="91440" bIns="45720" rtlCol="0">
            <a:normAutofit/>
          </a:bodyPr>
          <a:lstStyle/>
          <a:p>
            <a:r>
              <a:rPr lang="en-US"/>
              <a:t>Stakeholders</a:t>
            </a:r>
            <a:r>
              <a:rPr lang="en-US" kern="1200">
                <a:latin typeface="+mj-lt"/>
                <a:ea typeface="+mj-ea"/>
                <a:cs typeface="+mj-cs"/>
              </a:rPr>
              <a:t> :</a:t>
            </a:r>
          </a:p>
        </p:txBody>
      </p:sp>
      <p:sp>
        <p:nvSpPr>
          <p:cNvPr id="3" name="Content Placeholder 2">
            <a:extLst>
              <a:ext uri="{FF2B5EF4-FFF2-40B4-BE49-F238E27FC236}">
                <a16:creationId xmlns:a16="http://schemas.microsoft.com/office/drawing/2014/main" id="{36AA0E45-386C-4D26-A665-3451FED33E68}"/>
              </a:ext>
            </a:extLst>
          </p:cNvPr>
          <p:cNvSpPr>
            <a:spLocks noGrp="1"/>
          </p:cNvSpPr>
          <p:nvPr>
            <p:ph idx="1"/>
          </p:nvPr>
        </p:nvSpPr>
        <p:spPr>
          <a:xfrm>
            <a:off x="838200" y="1825625"/>
            <a:ext cx="5393361" cy="4351338"/>
          </a:xfrm>
        </p:spPr>
        <p:txBody>
          <a:bodyPr vert="horz" lIns="91440" tIns="45720" rIns="91440" bIns="45720" rtlCol="0">
            <a:normAutofit/>
          </a:bodyPr>
          <a:lstStyle/>
          <a:p>
            <a:r>
              <a:rPr lang="en-US" kern="1200">
                <a:latin typeface="+mn-lt"/>
                <a:ea typeface="+mn-ea"/>
                <a:cs typeface="+mn-cs"/>
              </a:rPr>
              <a:t>Cities /</a:t>
            </a:r>
            <a:r>
              <a:rPr lang="en-US"/>
              <a:t> Municipalities</a:t>
            </a:r>
          </a:p>
          <a:p>
            <a:r>
              <a:rPr lang="en-US"/>
              <a:t>Traffic law enforcements</a:t>
            </a:r>
          </a:p>
          <a:p>
            <a:r>
              <a:rPr lang="en-US"/>
              <a:t>Citizens</a:t>
            </a:r>
          </a:p>
          <a:p>
            <a:r>
              <a:rPr lang="en-US" kern="1200">
                <a:latin typeface="+mn-lt"/>
                <a:ea typeface="+mn-ea"/>
                <a:cs typeface="+mn-cs"/>
              </a:rPr>
              <a:t>Public Administration </a:t>
            </a:r>
          </a:p>
          <a:p>
            <a:r>
              <a:rPr lang="en-US"/>
              <a:t>P</a:t>
            </a:r>
            <a:r>
              <a:rPr lang="en-US" kern="1200">
                <a:latin typeface="+mn-lt"/>
                <a:ea typeface="+mn-ea"/>
                <a:cs typeface="+mn-cs"/>
              </a:rPr>
              <a:t>arking management companies</a:t>
            </a:r>
          </a:p>
        </p:txBody>
      </p:sp>
      <p:pic>
        <p:nvPicPr>
          <p:cNvPr id="6" name="Picture 5" descr="A person pointing at a dart board&#10;&#10;Description automatically generated">
            <a:extLst>
              <a:ext uri="{FF2B5EF4-FFF2-40B4-BE49-F238E27FC236}">
                <a16:creationId xmlns:a16="http://schemas.microsoft.com/office/drawing/2014/main" id="{E3AA5381-9B8D-3B0F-609B-86DA1435A986}"/>
              </a:ext>
            </a:extLst>
          </p:cNvPr>
          <p:cNvPicPr>
            <a:picLocks noChangeAspect="1"/>
          </p:cNvPicPr>
          <p:nvPr/>
        </p:nvPicPr>
        <p:blipFill rotWithShape="1">
          <a:blip r:embed="rId2">
            <a:extLst>
              <a:ext uri="{28A0092B-C50C-407E-A947-70E740481C1C}">
                <a14:useLocalDpi xmlns:a14="http://schemas.microsoft.com/office/drawing/2010/main" val="0"/>
              </a:ext>
            </a:extLst>
          </a:blip>
          <a:srcRect l="12133" r="23617" b="1"/>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83"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379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data flow&#10;&#10;Description automatically generated">
            <a:extLst>
              <a:ext uri="{FF2B5EF4-FFF2-40B4-BE49-F238E27FC236}">
                <a16:creationId xmlns:a16="http://schemas.microsoft.com/office/drawing/2014/main" id="{3F8B57D0-D6DE-8C00-FB72-27EA32485DA2}"/>
              </a:ext>
            </a:extLst>
          </p:cNvPr>
          <p:cNvPicPr>
            <a:picLocks noChangeAspect="1"/>
          </p:cNvPicPr>
          <p:nvPr/>
        </p:nvPicPr>
        <p:blipFill rotWithShape="1">
          <a:blip r:embed="rId2">
            <a:extLst>
              <a:ext uri="{28A0092B-C50C-407E-A947-70E740481C1C}">
                <a14:useLocalDpi xmlns:a14="http://schemas.microsoft.com/office/drawing/2010/main" val="0"/>
              </a:ext>
            </a:extLst>
          </a:blip>
          <a:srcRect l="444"/>
          <a:stretch/>
        </p:blipFill>
        <p:spPr>
          <a:xfrm>
            <a:off x="20" y="10"/>
            <a:ext cx="12191980" cy="6857990"/>
          </a:xfrm>
          <a:prstGeom prst="rect">
            <a:avLst/>
          </a:prstGeom>
        </p:spPr>
      </p:pic>
      <p:pic>
        <p:nvPicPr>
          <p:cNvPr id="2" name="Picture 1" descr="A diagram of a computer&#10;&#10;Description automatically generated">
            <a:extLst>
              <a:ext uri="{FF2B5EF4-FFF2-40B4-BE49-F238E27FC236}">
                <a16:creationId xmlns:a16="http://schemas.microsoft.com/office/drawing/2014/main" id="{01896E4F-D1F1-6E01-8717-398B90FA4EE4}"/>
              </a:ext>
            </a:extLst>
          </p:cNvPr>
          <p:cNvPicPr>
            <a:picLocks noChangeAspect="1"/>
          </p:cNvPicPr>
          <p:nvPr/>
        </p:nvPicPr>
        <p:blipFill rotWithShape="1">
          <a:blip r:embed="rId3"/>
          <a:srcRect l="-949" t="-2723" r="-1266" b="-2362"/>
          <a:stretch/>
        </p:blipFill>
        <p:spPr>
          <a:xfrm>
            <a:off x="-161164" y="-180342"/>
            <a:ext cx="12442807" cy="7154167"/>
          </a:xfrm>
          <a:prstGeom prst="rect">
            <a:avLst/>
          </a:prstGeom>
        </p:spPr>
      </p:pic>
      <p:sp>
        <p:nvSpPr>
          <p:cNvPr id="11" name="TextBox 10">
            <a:extLst>
              <a:ext uri="{FF2B5EF4-FFF2-40B4-BE49-F238E27FC236}">
                <a16:creationId xmlns:a16="http://schemas.microsoft.com/office/drawing/2014/main" id="{0D0ECF38-0C9A-850D-F4E1-BB076CCA1768}"/>
              </a:ext>
            </a:extLst>
          </p:cNvPr>
          <p:cNvSpPr txBox="1"/>
          <p:nvPr/>
        </p:nvSpPr>
        <p:spPr>
          <a:xfrm>
            <a:off x="-1" y="445978"/>
            <a:ext cx="4662667"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dirty="0">
                <a:latin typeface="ADLaM Display"/>
                <a:ea typeface="+mn-lt"/>
                <a:cs typeface="+mn-lt"/>
              </a:rPr>
              <a:t>Architecture</a:t>
            </a:r>
            <a:endParaRPr lang="en-US" sz="4400">
              <a:latin typeface="ADLaM Display"/>
              <a:ea typeface="ADLaM Display"/>
              <a:cs typeface="ADLaM Display"/>
            </a:endParaRPr>
          </a:p>
        </p:txBody>
      </p:sp>
      <p:sp>
        <p:nvSpPr>
          <p:cNvPr id="3" name="Rectangle 2">
            <a:extLst>
              <a:ext uri="{FF2B5EF4-FFF2-40B4-BE49-F238E27FC236}">
                <a16:creationId xmlns:a16="http://schemas.microsoft.com/office/drawing/2014/main" id="{8B6CDA7B-E149-56E1-A638-8C7998F42400}"/>
              </a:ext>
            </a:extLst>
          </p:cNvPr>
          <p:cNvSpPr/>
          <p:nvPr/>
        </p:nvSpPr>
        <p:spPr>
          <a:xfrm>
            <a:off x="6701928" y="2607324"/>
            <a:ext cx="523301" cy="220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7574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7E81-2923-B5AD-0AFB-58AC465FE5AD}"/>
              </a:ext>
            </a:extLst>
          </p:cNvPr>
          <p:cNvSpPr>
            <a:spLocks noGrp="1"/>
          </p:cNvSpPr>
          <p:nvPr>
            <p:ph type="title"/>
          </p:nvPr>
        </p:nvSpPr>
        <p:spPr>
          <a:xfrm>
            <a:off x="621792" y="1161288"/>
            <a:ext cx="3602736" cy="4526280"/>
          </a:xfrm>
        </p:spPr>
        <p:txBody>
          <a:bodyPr>
            <a:normAutofit/>
          </a:bodyPr>
          <a:lstStyle/>
          <a:p>
            <a:r>
              <a:rPr lang="en-US" sz="4000" dirty="0">
                <a:solidFill>
                  <a:srgbClr val="000000"/>
                </a:solidFill>
                <a:latin typeface="ADLaM Display"/>
                <a:ea typeface="+mj-lt"/>
                <a:cs typeface="+mj-lt"/>
              </a:rPr>
              <a:t>Requirements</a:t>
            </a:r>
          </a:p>
        </p:txBody>
      </p:sp>
      <p:graphicFrame>
        <p:nvGraphicFramePr>
          <p:cNvPr id="5" name="Content Placeholder 2">
            <a:extLst>
              <a:ext uri="{FF2B5EF4-FFF2-40B4-BE49-F238E27FC236}">
                <a16:creationId xmlns:a16="http://schemas.microsoft.com/office/drawing/2014/main" id="{E91CEC68-F9D2-A32F-D58A-4B5E42309639}"/>
              </a:ext>
            </a:extLst>
          </p:cNvPr>
          <p:cNvGraphicFramePr>
            <a:graphicFrameLocks noGrp="1"/>
          </p:cNvGraphicFramePr>
          <p:nvPr>
            <p:ph idx="1"/>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5547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5C0F-C56E-57AA-0A84-6EE0FF97704A}"/>
              </a:ext>
            </a:extLst>
          </p:cNvPr>
          <p:cNvSpPr>
            <a:spLocks noGrp="1"/>
          </p:cNvSpPr>
          <p:nvPr>
            <p:ph type="title"/>
          </p:nvPr>
        </p:nvSpPr>
        <p:spPr>
          <a:xfrm>
            <a:off x="621792" y="1161288"/>
            <a:ext cx="4152533" cy="4526280"/>
          </a:xfrm>
        </p:spPr>
        <p:txBody>
          <a:bodyPr>
            <a:normAutofit/>
          </a:bodyPr>
          <a:lstStyle/>
          <a:p>
            <a:pPr algn="ctr"/>
            <a:r>
              <a:rPr lang="en-US" sz="4000" dirty="0">
                <a:latin typeface="ADLaM Display"/>
                <a:ea typeface="ADLaM Display"/>
                <a:cs typeface="ADLaM Display"/>
              </a:rPr>
              <a:t>Implementation Steps</a:t>
            </a:r>
            <a:endParaRPr lang="en-GB" sz="4000" dirty="0">
              <a:latin typeface="ADLaM Display"/>
              <a:ea typeface="ADLaM Display"/>
              <a:cs typeface="ADLaM Display"/>
            </a:endParaRPr>
          </a:p>
        </p:txBody>
      </p:sp>
      <p:graphicFrame>
        <p:nvGraphicFramePr>
          <p:cNvPr id="21" name="Content Placeholder 2">
            <a:extLst>
              <a:ext uri="{FF2B5EF4-FFF2-40B4-BE49-F238E27FC236}">
                <a16:creationId xmlns:a16="http://schemas.microsoft.com/office/drawing/2014/main" id="{05EC87B0-6147-4BE7-8044-BC5695B8FCA6}"/>
              </a:ext>
            </a:extLst>
          </p:cNvPr>
          <p:cNvGraphicFramePr>
            <a:graphicFrameLocks noGrp="1"/>
          </p:cNvGraphicFramePr>
          <p:nvPr>
            <p:ph idx="1"/>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0430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7E81-2923-B5AD-0AFB-58AC465FE5AD}"/>
              </a:ext>
            </a:extLst>
          </p:cNvPr>
          <p:cNvSpPr>
            <a:spLocks noGrp="1"/>
          </p:cNvSpPr>
          <p:nvPr>
            <p:ph type="title"/>
          </p:nvPr>
        </p:nvSpPr>
        <p:spPr>
          <a:xfrm>
            <a:off x="621792" y="1161288"/>
            <a:ext cx="3814938" cy="4526280"/>
          </a:xfrm>
        </p:spPr>
        <p:txBody>
          <a:bodyPr>
            <a:normAutofit/>
          </a:bodyPr>
          <a:lstStyle/>
          <a:p>
            <a:pPr algn="ctr"/>
            <a:r>
              <a:rPr lang="en-US" sz="4000" dirty="0">
                <a:latin typeface="ADLaM Display"/>
                <a:ea typeface="ADLaM Display"/>
                <a:cs typeface="ADLaM Display"/>
              </a:rPr>
              <a:t>Features</a:t>
            </a:r>
            <a:endParaRPr lang="en-GB" sz="4000" dirty="0">
              <a:latin typeface="ADLaM Display"/>
              <a:ea typeface="ADLaM Display"/>
              <a:cs typeface="ADLaM Display"/>
            </a:endParaRPr>
          </a:p>
        </p:txBody>
      </p:sp>
      <p:graphicFrame>
        <p:nvGraphicFramePr>
          <p:cNvPr id="5" name="Content Placeholder 2">
            <a:extLst>
              <a:ext uri="{FF2B5EF4-FFF2-40B4-BE49-F238E27FC236}">
                <a16:creationId xmlns:a16="http://schemas.microsoft.com/office/drawing/2014/main" id="{E91CEC68-F9D2-A32F-D58A-4B5E42309639}"/>
              </a:ext>
            </a:extLst>
          </p:cNvPr>
          <p:cNvGraphicFramePr>
            <a:graphicFrameLocks noGrp="1"/>
          </p:cNvGraphicFramePr>
          <p:nvPr>
            <p:ph idx="1"/>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8" name="Star: 4 Points 47">
            <a:extLst>
              <a:ext uri="{FF2B5EF4-FFF2-40B4-BE49-F238E27FC236}">
                <a16:creationId xmlns:a16="http://schemas.microsoft.com/office/drawing/2014/main" id="{C698BA4F-7A8E-5B30-C9E7-5182EC61A805}"/>
              </a:ext>
            </a:extLst>
          </p:cNvPr>
          <p:cNvSpPr/>
          <p:nvPr/>
        </p:nvSpPr>
        <p:spPr>
          <a:xfrm>
            <a:off x="11255566" y="3507035"/>
            <a:ext cx="403952" cy="403952"/>
          </a:xfrm>
          <a:prstGeom prst="star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4 Points 48">
            <a:extLst>
              <a:ext uri="{FF2B5EF4-FFF2-40B4-BE49-F238E27FC236}">
                <a16:creationId xmlns:a16="http://schemas.microsoft.com/office/drawing/2014/main" id="{F10DC42A-36E3-DBF1-5DA8-1DC6E1F063E5}"/>
              </a:ext>
            </a:extLst>
          </p:cNvPr>
          <p:cNvSpPr/>
          <p:nvPr/>
        </p:nvSpPr>
        <p:spPr>
          <a:xfrm>
            <a:off x="11264746" y="5692046"/>
            <a:ext cx="403952" cy="403952"/>
          </a:xfrm>
          <a:prstGeom prst="star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tar: 4 Points 49">
            <a:extLst>
              <a:ext uri="{FF2B5EF4-FFF2-40B4-BE49-F238E27FC236}">
                <a16:creationId xmlns:a16="http://schemas.microsoft.com/office/drawing/2014/main" id="{E4C3C7B7-7A4B-2727-E26C-C5998D566A9A}"/>
              </a:ext>
            </a:extLst>
          </p:cNvPr>
          <p:cNvSpPr/>
          <p:nvPr/>
        </p:nvSpPr>
        <p:spPr>
          <a:xfrm>
            <a:off x="11255565" y="4636263"/>
            <a:ext cx="403952" cy="403952"/>
          </a:xfrm>
          <a:prstGeom prst="star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tar: 4 Points 50">
            <a:extLst>
              <a:ext uri="{FF2B5EF4-FFF2-40B4-BE49-F238E27FC236}">
                <a16:creationId xmlns:a16="http://schemas.microsoft.com/office/drawing/2014/main" id="{EBCA3F40-D121-5B86-C533-9048472A24BB}"/>
              </a:ext>
            </a:extLst>
          </p:cNvPr>
          <p:cNvSpPr/>
          <p:nvPr/>
        </p:nvSpPr>
        <p:spPr>
          <a:xfrm>
            <a:off x="220336" y="6187805"/>
            <a:ext cx="403952" cy="403952"/>
          </a:xfrm>
          <a:prstGeom prst="star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DBAF2AEB-B98C-E1D6-3464-7FAD4EF6B1FE}"/>
              </a:ext>
            </a:extLst>
          </p:cNvPr>
          <p:cNvSpPr txBox="1"/>
          <p:nvPr/>
        </p:nvSpPr>
        <p:spPr>
          <a:xfrm>
            <a:off x="624289" y="622453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 Optional</a:t>
            </a:r>
            <a:endParaRPr lang="en-US" dirty="0"/>
          </a:p>
        </p:txBody>
      </p:sp>
      <p:sp>
        <p:nvSpPr>
          <p:cNvPr id="372" name="Star: 4 Points 371">
            <a:extLst>
              <a:ext uri="{FF2B5EF4-FFF2-40B4-BE49-F238E27FC236}">
                <a16:creationId xmlns:a16="http://schemas.microsoft.com/office/drawing/2014/main" id="{E59455F6-C0CE-D876-51F9-E620250314C8}"/>
              </a:ext>
            </a:extLst>
          </p:cNvPr>
          <p:cNvSpPr/>
          <p:nvPr/>
        </p:nvSpPr>
        <p:spPr>
          <a:xfrm>
            <a:off x="11255565" y="2377805"/>
            <a:ext cx="403952" cy="403952"/>
          </a:xfrm>
          <a:prstGeom prst="star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51">
            <a:extLst>
              <a:ext uri="{FF2B5EF4-FFF2-40B4-BE49-F238E27FC236}">
                <a16:creationId xmlns:a16="http://schemas.microsoft.com/office/drawing/2014/main" id="{2DCDC58D-2E56-BDC6-671F-4291E7A97228}"/>
              </a:ext>
            </a:extLst>
          </p:cNvPr>
          <p:cNvSpPr txBox="1"/>
          <p:nvPr/>
        </p:nvSpPr>
        <p:spPr>
          <a:xfrm>
            <a:off x="621792" y="575302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 Completed</a:t>
            </a:r>
            <a:endParaRPr lang="en-US" dirty="0"/>
          </a:p>
        </p:txBody>
      </p:sp>
      <p:sp>
        <p:nvSpPr>
          <p:cNvPr id="6" name="Étoile : 7 branches 5">
            <a:extLst>
              <a:ext uri="{FF2B5EF4-FFF2-40B4-BE49-F238E27FC236}">
                <a16:creationId xmlns:a16="http://schemas.microsoft.com/office/drawing/2014/main" id="{DF413A92-4D6F-1DEB-AC91-5E0E0CF1B978}"/>
              </a:ext>
            </a:extLst>
          </p:cNvPr>
          <p:cNvSpPr/>
          <p:nvPr/>
        </p:nvSpPr>
        <p:spPr>
          <a:xfrm>
            <a:off x="261303" y="5776678"/>
            <a:ext cx="322017" cy="322017"/>
          </a:xfrm>
          <a:prstGeom prst="star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Étoile : 7 branches 6">
            <a:extLst>
              <a:ext uri="{FF2B5EF4-FFF2-40B4-BE49-F238E27FC236}">
                <a16:creationId xmlns:a16="http://schemas.microsoft.com/office/drawing/2014/main" id="{61C51174-7DE1-9C67-F813-BDC057D24250}"/>
              </a:ext>
            </a:extLst>
          </p:cNvPr>
          <p:cNvSpPr/>
          <p:nvPr/>
        </p:nvSpPr>
        <p:spPr>
          <a:xfrm>
            <a:off x="11296532" y="761315"/>
            <a:ext cx="322017" cy="322017"/>
          </a:xfrm>
          <a:prstGeom prst="star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Étoile : 7 branches 9">
            <a:extLst>
              <a:ext uri="{FF2B5EF4-FFF2-40B4-BE49-F238E27FC236}">
                <a16:creationId xmlns:a16="http://schemas.microsoft.com/office/drawing/2014/main" id="{A6BEB1AB-6955-8575-953B-7071E59EC960}"/>
              </a:ext>
            </a:extLst>
          </p:cNvPr>
          <p:cNvSpPr/>
          <p:nvPr/>
        </p:nvSpPr>
        <p:spPr>
          <a:xfrm>
            <a:off x="11296532" y="1866108"/>
            <a:ext cx="322017" cy="322017"/>
          </a:xfrm>
          <a:prstGeom prst="star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Étoile : 7 branches 11">
            <a:extLst>
              <a:ext uri="{FF2B5EF4-FFF2-40B4-BE49-F238E27FC236}">
                <a16:creationId xmlns:a16="http://schemas.microsoft.com/office/drawing/2014/main" id="{7A23F858-3D85-3CFF-A046-64D4C315A0D8}"/>
              </a:ext>
            </a:extLst>
          </p:cNvPr>
          <p:cNvSpPr/>
          <p:nvPr/>
        </p:nvSpPr>
        <p:spPr>
          <a:xfrm>
            <a:off x="11277714" y="4079173"/>
            <a:ext cx="322017" cy="322017"/>
          </a:xfrm>
          <a:prstGeom prst="star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76466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5EDA46-0AE6-A00C-2083-FE30A3577EF9}"/>
              </a:ext>
            </a:extLst>
          </p:cNvPr>
          <p:cNvSpPr>
            <a:spLocks noGrp="1"/>
          </p:cNvSpPr>
          <p:nvPr>
            <p:ph type="title"/>
          </p:nvPr>
        </p:nvSpPr>
        <p:spPr>
          <a:xfrm>
            <a:off x="6657715" y="467271"/>
            <a:ext cx="4195674" cy="813125"/>
          </a:xfrm>
        </p:spPr>
        <p:txBody>
          <a:bodyPr vert="horz" lIns="91440" tIns="45720" rIns="91440" bIns="45720" rtlCol="0" anchor="b">
            <a:normAutofit fontScale="90000"/>
          </a:bodyPr>
          <a:lstStyle/>
          <a:p>
            <a:r>
              <a:rPr lang="en-US" sz="5600"/>
              <a:t>AI</a:t>
            </a:r>
          </a:p>
        </p:txBody>
      </p:sp>
      <p:sp>
        <p:nvSpPr>
          <p:cNvPr id="28" name="Oval 27">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descr="Cars parked cars on a street&#10;&#10;Description automatically generated">
            <a:extLst>
              <a:ext uri="{FF2B5EF4-FFF2-40B4-BE49-F238E27FC236}">
                <a16:creationId xmlns:a16="http://schemas.microsoft.com/office/drawing/2014/main" id="{B9F871DD-3E07-1411-5C7C-BD7EE14EAA78}"/>
              </a:ext>
            </a:extLst>
          </p:cNvPr>
          <p:cNvPicPr>
            <a:picLocks noGrp="1" noChangeAspect="1"/>
          </p:cNvPicPr>
          <p:nvPr>
            <p:ph idx="1"/>
          </p:nvPr>
        </p:nvPicPr>
        <p:blipFill rotWithShape="1">
          <a:blip r:embed="rId2"/>
          <a:srcRect l="22340" r="9660"/>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9"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399F044-9487-786E-0685-2337121BA0F9}"/>
              </a:ext>
            </a:extLst>
          </p:cNvPr>
          <p:cNvSpPr txBox="1"/>
          <p:nvPr/>
        </p:nvSpPr>
        <p:spPr>
          <a:xfrm>
            <a:off x="6657715" y="1274022"/>
            <a:ext cx="4461913" cy="503461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Every 10s the AI will process the image received from the camera and will determine if someone is illegal parked or not</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alpha val="80000"/>
                  </a:prstClr>
                </a:solidFill>
                <a:effectLst/>
                <a:uLnTx/>
                <a:uFillTx/>
                <a:latin typeface="Calibri" panose="020F0502020204030204"/>
                <a:ea typeface="Calibri"/>
                <a:cs typeface="Calibri"/>
              </a:rPr>
              <a:t>The AI (uses Yolov8) will detect the cars and it will check if a car stays outside the area used for parking (marked by the pink line) for some amount of time. When that condition is met it will send an update to the Context Broker.</a:t>
            </a:r>
          </a:p>
        </p:txBody>
      </p:sp>
      <p:sp>
        <p:nvSpPr>
          <p:cNvPr id="31"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7"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21253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270</Words>
  <Application>Microsoft Office PowerPoint</Application>
  <PresentationFormat>Grand écran</PresentationFormat>
  <Paragraphs>45</Paragraphs>
  <Slides>20</Slides>
  <Notes>1</Notes>
  <HiddenSlides>0</HiddenSlides>
  <MMClips>1</MMClips>
  <ScaleCrop>false</ScaleCrop>
  <HeadingPairs>
    <vt:vector size="4" baseType="variant">
      <vt:variant>
        <vt:lpstr>Thème</vt:lpstr>
      </vt:variant>
      <vt:variant>
        <vt:i4>2</vt:i4>
      </vt:variant>
      <vt:variant>
        <vt:lpstr>Titres des diapositives</vt:lpstr>
      </vt:variant>
      <vt:variant>
        <vt:i4>20</vt:i4>
      </vt:variant>
    </vt:vector>
  </HeadingPairs>
  <TitlesOfParts>
    <vt:vector size="22" baseType="lpstr">
      <vt:lpstr>Thème Office</vt:lpstr>
      <vt:lpstr>Office Theme</vt:lpstr>
      <vt:lpstr>Smart On-Street Parking</vt:lpstr>
      <vt:lpstr>Problems</vt:lpstr>
      <vt:lpstr>Our Solutions</vt:lpstr>
      <vt:lpstr>Stakeholders :</vt:lpstr>
      <vt:lpstr>Présentation PowerPoint</vt:lpstr>
      <vt:lpstr>Requirements</vt:lpstr>
      <vt:lpstr>Implementation Steps</vt:lpstr>
      <vt:lpstr>Features</vt:lpstr>
      <vt:lpstr>AI</vt:lpstr>
      <vt:lpstr>Présentation PowerPoint</vt:lpstr>
      <vt:lpstr>Features</vt:lpstr>
      <vt:lpstr>Features</vt:lpstr>
      <vt:lpstr>AI code</vt:lpstr>
      <vt:lpstr>Database code</vt:lpstr>
      <vt:lpstr>Containers</vt:lpstr>
      <vt:lpstr>API endpoints</vt:lpstr>
      <vt:lpstr>DEMO TIME !</vt:lpstr>
      <vt:lpstr>Division of Work</vt:lpstr>
      <vt:lpstr>Improvements</vt:lpstr>
      <vt:lpstr>Thank you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On-Street Parking</dc:title>
  <dc:creator>Adrien Costandi</dc:creator>
  <cp:lastModifiedBy>Adrien Costandi</cp:lastModifiedBy>
  <cp:revision>151</cp:revision>
  <dcterms:created xsi:type="dcterms:W3CDTF">2024-02-14T19:16:45Z</dcterms:created>
  <dcterms:modified xsi:type="dcterms:W3CDTF">2024-02-15T19:27:31Z</dcterms:modified>
</cp:coreProperties>
</file>